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6" r:id="rId2"/>
    <p:sldId id="276" r:id="rId3"/>
    <p:sldId id="277" r:id="rId4"/>
    <p:sldId id="279" r:id="rId5"/>
    <p:sldId id="280" r:id="rId6"/>
    <p:sldId id="281" r:id="rId7"/>
    <p:sldId id="270" r:id="rId8"/>
    <p:sldId id="257" r:id="rId9"/>
    <p:sldId id="258" r:id="rId10"/>
    <p:sldId id="259" r:id="rId11"/>
    <p:sldId id="261" r:id="rId12"/>
    <p:sldId id="275" r:id="rId13"/>
    <p:sldId id="260" r:id="rId14"/>
    <p:sldId id="268" r:id="rId15"/>
    <p:sldId id="267" r:id="rId16"/>
    <p:sldId id="262" r:id="rId17"/>
    <p:sldId id="272" r:id="rId18"/>
    <p:sldId id="271" r:id="rId19"/>
    <p:sldId id="273" r:id="rId20"/>
    <p:sldId id="263" r:id="rId21"/>
    <p:sldId id="269" r:id="rId22"/>
    <p:sldId id="274" r:id="rId23"/>
    <p:sldId id="264"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DD60B-A893-4AFC-80A3-CF6020B59869}" v="277" dt="2019-11-18T23:36:58.77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96" d="100"/>
          <a:sy n="96" d="100"/>
        </p:scale>
        <p:origin x="149"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村 尚" userId="5dbd34278c80d7a7" providerId="LiveId" clId="{071DD60B-A893-4AFC-80A3-CF6020B59869}"/>
    <pc:docChg chg="undo custSel addSld delSld modSld">
      <pc:chgData name="藤村 尚" userId="5dbd34278c80d7a7" providerId="LiveId" clId="{071DD60B-A893-4AFC-80A3-CF6020B59869}" dt="2019-11-18T23:36:58.772" v="1055" actId="1076"/>
      <pc:docMkLst>
        <pc:docMk/>
      </pc:docMkLst>
      <pc:sldChg chg="modSp">
        <pc:chgData name="藤村 尚" userId="5dbd34278c80d7a7" providerId="LiveId" clId="{071DD60B-A893-4AFC-80A3-CF6020B59869}" dt="2019-11-18T23:34:09.186" v="1002"/>
        <pc:sldMkLst>
          <pc:docMk/>
          <pc:sldMk cId="4054762863" sldId="260"/>
        </pc:sldMkLst>
        <pc:spChg chg="mod">
          <ac:chgData name="藤村 尚" userId="5dbd34278c80d7a7" providerId="LiveId" clId="{071DD60B-A893-4AFC-80A3-CF6020B59869}" dt="2019-11-18T23:25:49.619" v="950" actId="255"/>
          <ac:spMkLst>
            <pc:docMk/>
            <pc:sldMk cId="4054762863" sldId="260"/>
            <ac:spMk id="2" creationId="{4B45DAD6-236A-4495-B168-6D6E79BDB3F2}"/>
          </ac:spMkLst>
        </pc:spChg>
        <pc:spChg chg="mod">
          <ac:chgData name="藤村 尚" userId="5dbd34278c80d7a7" providerId="LiveId" clId="{071DD60B-A893-4AFC-80A3-CF6020B59869}" dt="2019-11-18T23:34:09.186" v="1002"/>
          <ac:spMkLst>
            <pc:docMk/>
            <pc:sldMk cId="4054762863" sldId="260"/>
            <ac:spMk id="3" creationId="{192BB7AE-A80A-40E4-A278-173CB6DB8383}"/>
          </ac:spMkLst>
        </pc:spChg>
      </pc:sldChg>
      <pc:sldChg chg="addSp modSp">
        <pc:chgData name="藤村 尚" userId="5dbd34278c80d7a7" providerId="LiveId" clId="{071DD60B-A893-4AFC-80A3-CF6020B59869}" dt="2019-11-18T23:25:19.549" v="949" actId="255"/>
        <pc:sldMkLst>
          <pc:docMk/>
          <pc:sldMk cId="415204704" sldId="261"/>
        </pc:sldMkLst>
        <pc:spChg chg="mod">
          <ac:chgData name="藤村 尚" userId="5dbd34278c80d7a7" providerId="LiveId" clId="{071DD60B-A893-4AFC-80A3-CF6020B59869}" dt="2019-11-18T23:24:42.950" v="943"/>
          <ac:spMkLst>
            <pc:docMk/>
            <pc:sldMk cId="415204704" sldId="261"/>
            <ac:spMk id="2" creationId="{DC755B13-CCA5-4746-84C8-8045C746A8D8}"/>
          </ac:spMkLst>
        </pc:spChg>
        <pc:spChg chg="mod">
          <ac:chgData name="藤村 尚" userId="5dbd34278c80d7a7" providerId="LiveId" clId="{071DD60B-A893-4AFC-80A3-CF6020B59869}" dt="2019-11-15T23:17:05.486" v="487"/>
          <ac:spMkLst>
            <pc:docMk/>
            <pc:sldMk cId="415204704" sldId="261"/>
            <ac:spMk id="3" creationId="{3024051F-590C-4744-AE8F-0016CB4C8FD7}"/>
          </ac:spMkLst>
        </pc:spChg>
        <pc:spChg chg="add mod">
          <ac:chgData name="藤村 尚" userId="5dbd34278c80d7a7" providerId="LiveId" clId="{071DD60B-A893-4AFC-80A3-CF6020B59869}" dt="2019-11-18T23:25:19.549" v="949" actId="255"/>
          <ac:spMkLst>
            <pc:docMk/>
            <pc:sldMk cId="415204704" sldId="261"/>
            <ac:spMk id="4" creationId="{CE7CA632-3BA5-4842-9F1D-BA149F1A16F6}"/>
          </ac:spMkLst>
        </pc:spChg>
      </pc:sldChg>
      <pc:sldChg chg="addSp modSp">
        <pc:chgData name="藤村 尚" userId="5dbd34278c80d7a7" providerId="LiveId" clId="{071DD60B-A893-4AFC-80A3-CF6020B59869}" dt="2019-11-18T23:26:56.684" v="953" actId="1076"/>
        <pc:sldMkLst>
          <pc:docMk/>
          <pc:sldMk cId="676572612" sldId="262"/>
        </pc:sldMkLst>
        <pc:spChg chg="mod">
          <ac:chgData name="藤村 尚" userId="5dbd34278c80d7a7" providerId="LiveId" clId="{071DD60B-A893-4AFC-80A3-CF6020B59869}" dt="2019-11-18T23:26:56.684" v="953" actId="1076"/>
          <ac:spMkLst>
            <pc:docMk/>
            <pc:sldMk cId="676572612" sldId="262"/>
            <ac:spMk id="2" creationId="{B970033F-BBCF-4F6A-BAC6-2E13279CAC89}"/>
          </ac:spMkLst>
        </pc:spChg>
        <pc:spChg chg="add mod">
          <ac:chgData name="藤村 尚" userId="5dbd34278c80d7a7" providerId="LiveId" clId="{071DD60B-A893-4AFC-80A3-CF6020B59869}" dt="2019-11-16T23:13:19.950" v="837" actId="1076"/>
          <ac:spMkLst>
            <pc:docMk/>
            <pc:sldMk cId="676572612" sldId="262"/>
            <ac:spMk id="7" creationId="{26CDE1BC-85DA-4572-8637-61156869217B}"/>
          </ac:spMkLst>
        </pc:spChg>
        <pc:spChg chg="add mod">
          <ac:chgData name="藤村 尚" userId="5dbd34278c80d7a7" providerId="LiveId" clId="{071DD60B-A893-4AFC-80A3-CF6020B59869}" dt="2019-11-16T23:14:27.993" v="871" actId="2711"/>
          <ac:spMkLst>
            <pc:docMk/>
            <pc:sldMk cId="676572612" sldId="262"/>
            <ac:spMk id="8" creationId="{07CFA07A-41C3-4E93-A2BA-4695A35131E2}"/>
          </ac:spMkLst>
        </pc:spChg>
      </pc:sldChg>
      <pc:sldChg chg="modSp">
        <pc:chgData name="藤村 尚" userId="5dbd34278c80d7a7" providerId="LiveId" clId="{071DD60B-A893-4AFC-80A3-CF6020B59869}" dt="2019-11-18T23:29:12.404" v="960" actId="14100"/>
        <pc:sldMkLst>
          <pc:docMk/>
          <pc:sldMk cId="1293637647" sldId="263"/>
        </pc:sldMkLst>
        <pc:spChg chg="mod">
          <ac:chgData name="藤村 尚" userId="5dbd34278c80d7a7" providerId="LiveId" clId="{071DD60B-A893-4AFC-80A3-CF6020B59869}" dt="2019-11-18T23:29:12.404" v="960" actId="14100"/>
          <ac:spMkLst>
            <pc:docMk/>
            <pc:sldMk cId="1293637647" sldId="263"/>
            <ac:spMk id="2" creationId="{15524987-41E1-4D75-976A-11C701DD0D62}"/>
          </ac:spMkLst>
        </pc:spChg>
      </pc:sldChg>
      <pc:sldChg chg="modSp">
        <pc:chgData name="藤村 尚" userId="5dbd34278c80d7a7" providerId="LiveId" clId="{071DD60B-A893-4AFC-80A3-CF6020B59869}" dt="2019-11-16T22:57:37.795" v="747" actId="255"/>
        <pc:sldMkLst>
          <pc:docMk/>
          <pc:sldMk cId="3435325551" sldId="266"/>
        </pc:sldMkLst>
        <pc:spChg chg="mod">
          <ac:chgData name="藤村 尚" userId="5dbd34278c80d7a7" providerId="LiveId" clId="{071DD60B-A893-4AFC-80A3-CF6020B59869}" dt="2019-11-16T22:57:37.795" v="747" actId="255"/>
          <ac:spMkLst>
            <pc:docMk/>
            <pc:sldMk cId="3435325551" sldId="266"/>
            <ac:spMk id="2" creationId="{B24104AC-EDFC-4B60-BC89-7FA2F4FA5850}"/>
          </ac:spMkLst>
        </pc:spChg>
        <pc:spChg chg="mod">
          <ac:chgData name="藤村 尚" userId="5dbd34278c80d7a7" providerId="LiveId" clId="{071DD60B-A893-4AFC-80A3-CF6020B59869}" dt="2019-11-16T22:57:19.090" v="746" actId="255"/>
          <ac:spMkLst>
            <pc:docMk/>
            <pc:sldMk cId="3435325551" sldId="266"/>
            <ac:spMk id="3" creationId="{F6D734C9-B48C-4FFD-B124-35184D119D87}"/>
          </ac:spMkLst>
        </pc:spChg>
      </pc:sldChg>
      <pc:sldChg chg="modSp">
        <pc:chgData name="藤村 尚" userId="5dbd34278c80d7a7" providerId="LiveId" clId="{071DD60B-A893-4AFC-80A3-CF6020B59869}" dt="2019-11-18T23:26:24.105" v="952" actId="1076"/>
        <pc:sldMkLst>
          <pc:docMk/>
          <pc:sldMk cId="3503915551" sldId="267"/>
        </pc:sldMkLst>
        <pc:spChg chg="mod">
          <ac:chgData name="藤村 尚" userId="5dbd34278c80d7a7" providerId="LiveId" clId="{071DD60B-A893-4AFC-80A3-CF6020B59869}" dt="2019-11-18T23:26:24.105" v="952" actId="1076"/>
          <ac:spMkLst>
            <pc:docMk/>
            <pc:sldMk cId="3503915551" sldId="267"/>
            <ac:spMk id="2" creationId="{A4B069C9-AE2A-4C1E-9E72-4448849E2194}"/>
          </ac:spMkLst>
        </pc:spChg>
      </pc:sldChg>
      <pc:sldChg chg="modSp">
        <pc:chgData name="藤村 尚" userId="5dbd34278c80d7a7" providerId="LiveId" clId="{071DD60B-A893-4AFC-80A3-CF6020B59869}" dt="2019-11-18T23:26:11.933" v="951" actId="1076"/>
        <pc:sldMkLst>
          <pc:docMk/>
          <pc:sldMk cId="3757492889" sldId="268"/>
        </pc:sldMkLst>
        <pc:spChg chg="mod">
          <ac:chgData name="藤村 尚" userId="5dbd34278c80d7a7" providerId="LiveId" clId="{071DD60B-A893-4AFC-80A3-CF6020B59869}" dt="2019-11-18T23:26:11.933" v="951" actId="1076"/>
          <ac:spMkLst>
            <pc:docMk/>
            <pc:sldMk cId="3757492889" sldId="268"/>
            <ac:spMk id="2" creationId="{60A40B6B-A9CA-445C-B607-6590D4861A68}"/>
          </ac:spMkLst>
        </pc:spChg>
      </pc:sldChg>
      <pc:sldChg chg="modSp">
        <pc:chgData name="藤村 尚" userId="5dbd34278c80d7a7" providerId="LiveId" clId="{071DD60B-A893-4AFC-80A3-CF6020B59869}" dt="2019-11-16T23:11:37.654" v="831" actId="1076"/>
        <pc:sldMkLst>
          <pc:docMk/>
          <pc:sldMk cId="266273867" sldId="269"/>
        </pc:sldMkLst>
        <pc:spChg chg="mod">
          <ac:chgData name="藤村 尚" userId="5dbd34278c80d7a7" providerId="LiveId" clId="{071DD60B-A893-4AFC-80A3-CF6020B59869}" dt="2019-11-16T23:08:27.652" v="809" actId="1076"/>
          <ac:spMkLst>
            <pc:docMk/>
            <pc:sldMk cId="266273867" sldId="269"/>
            <ac:spMk id="2" creationId="{2570A904-08E6-4130-890E-485D1AEF0D7A}"/>
          </ac:spMkLst>
        </pc:spChg>
        <pc:spChg chg="mod">
          <ac:chgData name="藤村 尚" userId="5dbd34278c80d7a7" providerId="LiveId" clId="{071DD60B-A893-4AFC-80A3-CF6020B59869}" dt="2019-11-16T23:11:37.654" v="831" actId="1076"/>
          <ac:spMkLst>
            <pc:docMk/>
            <pc:sldMk cId="266273867" sldId="269"/>
            <ac:spMk id="3" creationId="{B13E6E87-B570-46DA-8D44-241674ACD18C}"/>
          </ac:spMkLst>
        </pc:spChg>
      </pc:sldChg>
      <pc:sldChg chg="modSp">
        <pc:chgData name="藤村 尚" userId="5dbd34278c80d7a7" providerId="LiveId" clId="{071DD60B-A893-4AFC-80A3-CF6020B59869}" dt="2019-11-18T23:15:25.017" v="903" actId="20577"/>
        <pc:sldMkLst>
          <pc:docMk/>
          <pc:sldMk cId="2461924910" sldId="270"/>
        </pc:sldMkLst>
        <pc:spChg chg="mod">
          <ac:chgData name="藤村 尚" userId="5dbd34278c80d7a7" providerId="LiveId" clId="{071DD60B-A893-4AFC-80A3-CF6020B59869}" dt="2019-11-18T23:15:25.017" v="903" actId="20577"/>
          <ac:spMkLst>
            <pc:docMk/>
            <pc:sldMk cId="2461924910" sldId="270"/>
            <ac:spMk id="2" creationId="{C0C5EE3A-2A8D-4F20-9900-A09E68E6C13B}"/>
          </ac:spMkLst>
        </pc:spChg>
        <pc:spChg chg="mod">
          <ac:chgData name="藤村 尚" userId="5dbd34278c80d7a7" providerId="LiveId" clId="{071DD60B-A893-4AFC-80A3-CF6020B59869}" dt="2019-11-14T10:46:19.753" v="481" actId="20577"/>
          <ac:spMkLst>
            <pc:docMk/>
            <pc:sldMk cId="2461924910" sldId="270"/>
            <ac:spMk id="3" creationId="{75E4C604-B00E-42F4-B260-E49F26A887F9}"/>
          </ac:spMkLst>
        </pc:spChg>
      </pc:sldChg>
      <pc:sldChg chg="modSp">
        <pc:chgData name="藤村 尚" userId="5dbd34278c80d7a7" providerId="LiveId" clId="{071DD60B-A893-4AFC-80A3-CF6020B59869}" dt="2019-11-18T23:28:05.656" v="955" actId="255"/>
        <pc:sldMkLst>
          <pc:docMk/>
          <pc:sldMk cId="1401962236" sldId="271"/>
        </pc:sldMkLst>
        <pc:spChg chg="mod">
          <ac:chgData name="藤村 尚" userId="5dbd34278c80d7a7" providerId="LiveId" clId="{071DD60B-A893-4AFC-80A3-CF6020B59869}" dt="2019-11-18T23:28:05.656" v="955" actId="255"/>
          <ac:spMkLst>
            <pc:docMk/>
            <pc:sldMk cId="1401962236" sldId="271"/>
            <ac:spMk id="2" creationId="{CE027871-B5C4-492C-8F8D-F0DF03918EE8}"/>
          </ac:spMkLst>
        </pc:spChg>
      </pc:sldChg>
      <pc:sldChg chg="modSp">
        <pc:chgData name="藤村 尚" userId="5dbd34278c80d7a7" providerId="LiveId" clId="{071DD60B-A893-4AFC-80A3-CF6020B59869}" dt="2019-11-18T23:27:21.380" v="954" actId="1076"/>
        <pc:sldMkLst>
          <pc:docMk/>
          <pc:sldMk cId="2257204442" sldId="272"/>
        </pc:sldMkLst>
        <pc:spChg chg="mod">
          <ac:chgData name="藤村 尚" userId="5dbd34278c80d7a7" providerId="LiveId" clId="{071DD60B-A893-4AFC-80A3-CF6020B59869}" dt="2019-11-18T23:27:21.380" v="954" actId="1076"/>
          <ac:spMkLst>
            <pc:docMk/>
            <pc:sldMk cId="2257204442" sldId="272"/>
            <ac:spMk id="2" creationId="{D38D6F4E-0B21-4DC4-8F4C-3B4E7811A7F9}"/>
          </ac:spMkLst>
        </pc:spChg>
      </pc:sldChg>
      <pc:sldChg chg="modSp">
        <pc:chgData name="藤村 尚" userId="5dbd34278c80d7a7" providerId="LiveId" clId="{071DD60B-A893-4AFC-80A3-CF6020B59869}" dt="2019-11-18T23:28:48.308" v="958" actId="1076"/>
        <pc:sldMkLst>
          <pc:docMk/>
          <pc:sldMk cId="1319438905" sldId="273"/>
        </pc:sldMkLst>
        <pc:spChg chg="mod">
          <ac:chgData name="藤村 尚" userId="5dbd34278c80d7a7" providerId="LiveId" clId="{071DD60B-A893-4AFC-80A3-CF6020B59869}" dt="2019-11-18T23:28:48.308" v="958" actId="1076"/>
          <ac:spMkLst>
            <pc:docMk/>
            <pc:sldMk cId="1319438905" sldId="273"/>
            <ac:spMk id="2" creationId="{DC15BFC0-3AA1-44C1-9E00-8ABD329D34CB}"/>
          </ac:spMkLst>
        </pc:spChg>
        <pc:spChg chg="mod">
          <ac:chgData name="藤村 尚" userId="5dbd34278c80d7a7" providerId="LiveId" clId="{071DD60B-A893-4AFC-80A3-CF6020B59869}" dt="2019-11-15T23:25:02.218" v="584" actId="14100"/>
          <ac:spMkLst>
            <pc:docMk/>
            <pc:sldMk cId="1319438905" sldId="273"/>
            <ac:spMk id="3" creationId="{92210CDA-24C5-4318-B28B-79440147E159}"/>
          </ac:spMkLst>
        </pc:spChg>
      </pc:sldChg>
      <pc:sldChg chg="addSp modSp">
        <pc:chgData name="藤村 尚" userId="5dbd34278c80d7a7" providerId="LiveId" clId="{071DD60B-A893-4AFC-80A3-CF6020B59869}" dt="2019-11-16T22:55:31.362" v="728" actId="1076"/>
        <pc:sldMkLst>
          <pc:docMk/>
          <pc:sldMk cId="2366847589" sldId="274"/>
        </pc:sldMkLst>
        <pc:spChg chg="mod">
          <ac:chgData name="藤村 尚" userId="5dbd34278c80d7a7" providerId="LiveId" clId="{071DD60B-A893-4AFC-80A3-CF6020B59869}" dt="2019-11-16T22:55:31.362" v="728" actId="1076"/>
          <ac:spMkLst>
            <pc:docMk/>
            <pc:sldMk cId="2366847589" sldId="274"/>
            <ac:spMk id="3" creationId="{12B105D7-0B5F-48AA-9CC7-1CFA822E77A4}"/>
          </ac:spMkLst>
        </pc:spChg>
        <pc:spChg chg="add mod">
          <ac:chgData name="藤村 尚" userId="5dbd34278c80d7a7" providerId="LiveId" clId="{071DD60B-A893-4AFC-80A3-CF6020B59869}" dt="2019-11-16T22:54:23.318" v="725"/>
          <ac:spMkLst>
            <pc:docMk/>
            <pc:sldMk cId="2366847589" sldId="274"/>
            <ac:spMk id="4" creationId="{68A3607B-5F04-4C69-9F29-1C754C1F9FBF}"/>
          </ac:spMkLst>
        </pc:spChg>
      </pc:sldChg>
      <pc:sldChg chg="addSp modSp">
        <pc:chgData name="藤村 尚" userId="5dbd34278c80d7a7" providerId="LiveId" clId="{071DD60B-A893-4AFC-80A3-CF6020B59869}" dt="2019-11-18T23:35:27.024" v="1052"/>
        <pc:sldMkLst>
          <pc:docMk/>
          <pc:sldMk cId="4248306395" sldId="275"/>
        </pc:sldMkLst>
        <pc:spChg chg="mod">
          <ac:chgData name="藤村 尚" userId="5dbd34278c80d7a7" providerId="LiveId" clId="{071DD60B-A893-4AFC-80A3-CF6020B59869}" dt="2019-11-18T23:34:52.497" v="1025"/>
          <ac:spMkLst>
            <pc:docMk/>
            <pc:sldMk cId="4248306395" sldId="275"/>
            <ac:spMk id="3" creationId="{FE6C6A70-1B58-471E-9B95-A50C07FE64D8}"/>
          </ac:spMkLst>
        </pc:spChg>
        <pc:spChg chg="add mod">
          <ac:chgData name="藤村 尚" userId="5dbd34278c80d7a7" providerId="LiveId" clId="{071DD60B-A893-4AFC-80A3-CF6020B59869}" dt="2019-11-18T23:35:27.024" v="1052"/>
          <ac:spMkLst>
            <pc:docMk/>
            <pc:sldMk cId="4248306395" sldId="275"/>
            <ac:spMk id="4" creationId="{EA3FE64D-EBC6-43E6-97DF-80BDF4AD602B}"/>
          </ac:spMkLst>
        </pc:spChg>
      </pc:sldChg>
      <pc:sldChg chg="addSp delSp modSp add">
        <pc:chgData name="藤村 尚" userId="5dbd34278c80d7a7" providerId="LiveId" clId="{071DD60B-A893-4AFC-80A3-CF6020B59869}" dt="2019-11-16T22:56:38.805" v="745" actId="20577"/>
        <pc:sldMkLst>
          <pc:docMk/>
          <pc:sldMk cId="3670298507" sldId="276"/>
        </pc:sldMkLst>
        <pc:spChg chg="mod">
          <ac:chgData name="藤村 尚" userId="5dbd34278c80d7a7" providerId="LiveId" clId="{071DD60B-A893-4AFC-80A3-CF6020B59869}" dt="2019-11-16T22:56:38.805" v="745" actId="20577"/>
          <ac:spMkLst>
            <pc:docMk/>
            <pc:sldMk cId="3670298507" sldId="276"/>
            <ac:spMk id="2" creationId="{F189F9E8-D91F-4BAD-8FFA-49120600A565}"/>
          </ac:spMkLst>
        </pc:spChg>
        <pc:spChg chg="del">
          <ac:chgData name="藤村 尚" userId="5dbd34278c80d7a7" providerId="LiveId" clId="{071DD60B-A893-4AFC-80A3-CF6020B59869}" dt="2019-11-14T09:40:57.434" v="309"/>
          <ac:spMkLst>
            <pc:docMk/>
            <pc:sldMk cId="3670298507" sldId="276"/>
            <ac:spMk id="3" creationId="{A7B72C24-E076-47E1-8B6B-1A747AB6F656}"/>
          </ac:spMkLst>
        </pc:spChg>
        <pc:picChg chg="add mod">
          <ac:chgData name="藤村 尚" userId="5dbd34278c80d7a7" providerId="LiveId" clId="{071DD60B-A893-4AFC-80A3-CF6020B59869}" dt="2019-11-14T10:15:28.090" v="380" actId="14100"/>
          <ac:picMkLst>
            <pc:docMk/>
            <pc:sldMk cId="3670298507" sldId="276"/>
            <ac:picMk id="4" creationId="{C08948B8-A6A6-4EB8-9D11-1C5A1964E4F1}"/>
          </ac:picMkLst>
        </pc:picChg>
        <pc:picChg chg="add mod">
          <ac:chgData name="藤村 尚" userId="5dbd34278c80d7a7" providerId="LiveId" clId="{071DD60B-A893-4AFC-80A3-CF6020B59869}" dt="2019-11-14T10:15:36.839" v="381" actId="14100"/>
          <ac:picMkLst>
            <pc:docMk/>
            <pc:sldMk cId="3670298507" sldId="276"/>
            <ac:picMk id="5" creationId="{34426DC8-2CD7-45AA-912A-142EA8F29456}"/>
          </ac:picMkLst>
        </pc:picChg>
      </pc:sldChg>
      <pc:sldChg chg="addSp delSp modSp add">
        <pc:chgData name="藤村 尚" userId="5dbd34278c80d7a7" providerId="LiveId" clId="{071DD60B-A893-4AFC-80A3-CF6020B59869}" dt="2019-11-17T03:20:24.536" v="891"/>
        <pc:sldMkLst>
          <pc:docMk/>
          <pc:sldMk cId="279877981" sldId="277"/>
        </pc:sldMkLst>
        <pc:spChg chg="mod">
          <ac:chgData name="藤村 尚" userId="5dbd34278c80d7a7" providerId="LiveId" clId="{071DD60B-A893-4AFC-80A3-CF6020B59869}" dt="2019-11-17T03:17:47.547" v="873"/>
          <ac:spMkLst>
            <pc:docMk/>
            <pc:sldMk cId="279877981" sldId="277"/>
            <ac:spMk id="3" creationId="{1A0AD0E4-33B8-4DA8-94F4-50C44D269A8A}"/>
          </ac:spMkLst>
        </pc:spChg>
        <pc:spChg chg="add del mod">
          <ac:chgData name="藤村 尚" userId="5dbd34278c80d7a7" providerId="LiveId" clId="{071DD60B-A893-4AFC-80A3-CF6020B59869}" dt="2019-11-17T03:20:24.536" v="891"/>
          <ac:spMkLst>
            <pc:docMk/>
            <pc:sldMk cId="279877981" sldId="277"/>
            <ac:spMk id="5" creationId="{063A0476-184B-4850-BDE7-E5457C976DAD}"/>
          </ac:spMkLst>
        </pc:spChg>
        <pc:spChg chg="add mod">
          <ac:chgData name="藤村 尚" userId="5dbd34278c80d7a7" providerId="LiveId" clId="{071DD60B-A893-4AFC-80A3-CF6020B59869}" dt="2019-11-17T03:19:58.117" v="886" actId="1076"/>
          <ac:spMkLst>
            <pc:docMk/>
            <pc:sldMk cId="279877981" sldId="277"/>
            <ac:spMk id="6" creationId="{F3754A63-4047-416A-A020-3CDA4AE11C3A}"/>
          </ac:spMkLst>
        </pc:spChg>
        <pc:picChg chg="add mod">
          <ac:chgData name="藤村 尚" userId="5dbd34278c80d7a7" providerId="LiveId" clId="{071DD60B-A893-4AFC-80A3-CF6020B59869}" dt="2019-11-17T03:20:23.052" v="889" actId="1076"/>
          <ac:picMkLst>
            <pc:docMk/>
            <pc:sldMk cId="279877981" sldId="277"/>
            <ac:picMk id="4" creationId="{4E39CCEE-0966-48E7-9A26-136E450D455A}"/>
          </ac:picMkLst>
        </pc:picChg>
      </pc:sldChg>
      <pc:sldChg chg="add del">
        <pc:chgData name="藤村 尚" userId="5dbd34278c80d7a7" providerId="LiveId" clId="{071DD60B-A893-4AFC-80A3-CF6020B59869}" dt="2019-11-14T10:07:49.927" v="367" actId="2696"/>
        <pc:sldMkLst>
          <pc:docMk/>
          <pc:sldMk cId="1334641889" sldId="278"/>
        </pc:sldMkLst>
      </pc:sldChg>
      <pc:sldChg chg="addSp delSp modSp add">
        <pc:chgData name="藤村 尚" userId="5dbd34278c80d7a7" providerId="LiveId" clId="{071DD60B-A893-4AFC-80A3-CF6020B59869}" dt="2019-11-14T10:44:01.379" v="464" actId="1076"/>
        <pc:sldMkLst>
          <pc:docMk/>
          <pc:sldMk cId="4150431339" sldId="279"/>
        </pc:sldMkLst>
        <pc:spChg chg="add mod">
          <ac:chgData name="藤村 尚" userId="5dbd34278c80d7a7" providerId="LiveId" clId="{071DD60B-A893-4AFC-80A3-CF6020B59869}" dt="2019-11-14T10:27:28.596" v="385"/>
          <ac:spMkLst>
            <pc:docMk/>
            <pc:sldMk cId="4150431339" sldId="279"/>
            <ac:spMk id="3" creationId="{863E9C2B-9A05-4FD7-840F-0A1AEE11FA17}"/>
          </ac:spMkLst>
        </pc:spChg>
        <pc:spChg chg="mod">
          <ac:chgData name="藤村 尚" userId="5dbd34278c80d7a7" providerId="LiveId" clId="{071DD60B-A893-4AFC-80A3-CF6020B59869}" dt="2019-11-14T10:40:05.565" v="437" actId="1076"/>
          <ac:spMkLst>
            <pc:docMk/>
            <pc:sldMk cId="4150431339" sldId="279"/>
            <ac:spMk id="6" creationId="{00000000-0000-0000-0000-000000000000}"/>
          </ac:spMkLst>
        </pc:spChg>
        <pc:picChg chg="add mod">
          <ac:chgData name="藤村 尚" userId="5dbd34278c80d7a7" providerId="LiveId" clId="{071DD60B-A893-4AFC-80A3-CF6020B59869}" dt="2019-11-14T10:40:09.940" v="438" actId="14100"/>
          <ac:picMkLst>
            <pc:docMk/>
            <pc:sldMk cId="4150431339" sldId="279"/>
            <ac:picMk id="1026" creationId="{299EFE73-9681-41E6-8612-47F8BA1B0760}"/>
          </ac:picMkLst>
        </pc:picChg>
        <pc:picChg chg="mod">
          <ac:chgData name="藤村 尚" userId="5dbd34278c80d7a7" providerId="LiveId" clId="{071DD60B-A893-4AFC-80A3-CF6020B59869}" dt="2019-11-14T10:43:23.078" v="463" actId="1076"/>
          <ac:picMkLst>
            <pc:docMk/>
            <pc:sldMk cId="4150431339" sldId="279"/>
            <ac:picMk id="3075" creationId="{00000000-0000-0000-0000-000000000000}"/>
          </ac:picMkLst>
        </pc:picChg>
        <pc:picChg chg="del mod">
          <ac:chgData name="藤村 尚" userId="5dbd34278c80d7a7" providerId="LiveId" clId="{071DD60B-A893-4AFC-80A3-CF6020B59869}" dt="2019-11-14T10:27:28.596" v="385"/>
          <ac:picMkLst>
            <pc:docMk/>
            <pc:sldMk cId="4150431339" sldId="279"/>
            <ac:picMk id="3079" creationId="{00000000-0000-0000-0000-000000000000}"/>
          </ac:picMkLst>
        </pc:picChg>
        <pc:picChg chg="mod">
          <ac:chgData name="藤村 尚" userId="5dbd34278c80d7a7" providerId="LiveId" clId="{071DD60B-A893-4AFC-80A3-CF6020B59869}" dt="2019-11-14T10:44:01.379" v="464" actId="1076"/>
          <ac:picMkLst>
            <pc:docMk/>
            <pc:sldMk cId="4150431339" sldId="279"/>
            <ac:picMk id="3081" creationId="{00000000-0000-0000-0000-000000000000}"/>
          </ac:picMkLst>
        </pc:picChg>
      </pc:sldChg>
      <pc:sldChg chg="modSp add modAnim">
        <pc:chgData name="藤村 尚" userId="5dbd34278c80d7a7" providerId="LiveId" clId="{071DD60B-A893-4AFC-80A3-CF6020B59869}" dt="2019-11-18T23:36:58.772" v="1055" actId="1076"/>
        <pc:sldMkLst>
          <pc:docMk/>
          <pc:sldMk cId="261091694" sldId="280"/>
        </pc:sldMkLst>
        <pc:spChg chg="mod">
          <ac:chgData name="藤村 尚" userId="5dbd34278c80d7a7" providerId="LiveId" clId="{071DD60B-A893-4AFC-80A3-CF6020B59869}" dt="2019-11-18T23:36:58.772" v="1055" actId="1076"/>
          <ac:spMkLst>
            <pc:docMk/>
            <pc:sldMk cId="261091694" sldId="280"/>
            <ac:spMk id="5" creationId="{00000000-0000-0000-0000-000000000000}"/>
          </ac:spMkLst>
        </pc:spChg>
        <pc:picChg chg="mod">
          <ac:chgData name="藤村 尚" userId="5dbd34278c80d7a7" providerId="LiveId" clId="{071DD60B-A893-4AFC-80A3-CF6020B59869}" dt="2019-11-14T10:39:38.855" v="435" actId="1076"/>
          <ac:picMkLst>
            <pc:docMk/>
            <pc:sldMk cId="261091694" sldId="280"/>
            <ac:picMk id="4097" creationId="{00000000-0000-0000-0000-000000000000}"/>
          </ac:picMkLst>
        </pc:picChg>
        <pc:picChg chg="mod">
          <ac:chgData name="藤村 尚" userId="5dbd34278c80d7a7" providerId="LiveId" clId="{071DD60B-A893-4AFC-80A3-CF6020B59869}" dt="2019-11-14T10:39:36.887" v="434" actId="1076"/>
          <ac:picMkLst>
            <pc:docMk/>
            <pc:sldMk cId="261091694" sldId="280"/>
            <ac:picMk id="4099" creationId="{00000000-0000-0000-0000-000000000000}"/>
          </ac:picMkLst>
        </pc:picChg>
        <pc:picChg chg="mod">
          <ac:chgData name="藤村 尚" userId="5dbd34278c80d7a7" providerId="LiveId" clId="{071DD60B-A893-4AFC-80A3-CF6020B59869}" dt="2019-11-14T10:39:30.209" v="432" actId="1076"/>
          <ac:picMkLst>
            <pc:docMk/>
            <pc:sldMk cId="261091694" sldId="280"/>
            <ac:picMk id="4100" creationId="{00000000-0000-0000-0000-000000000000}"/>
          </ac:picMkLst>
        </pc:picChg>
        <pc:picChg chg="mod">
          <ac:chgData name="藤村 尚" userId="5dbd34278c80d7a7" providerId="LiveId" clId="{071DD60B-A893-4AFC-80A3-CF6020B59869}" dt="2019-11-18T23:36:52.420" v="1054" actId="1076"/>
          <ac:picMkLst>
            <pc:docMk/>
            <pc:sldMk cId="261091694" sldId="280"/>
            <ac:picMk id="4101" creationId="{00000000-0000-0000-0000-000000000000}"/>
          </ac:picMkLst>
        </pc:picChg>
      </pc:sldChg>
      <pc:sldChg chg="addSp delSp modSp add modAnim">
        <pc:chgData name="藤村 尚" userId="5dbd34278c80d7a7" providerId="LiveId" clId="{071DD60B-A893-4AFC-80A3-CF6020B59869}" dt="2019-11-18T23:23:35.286" v="941" actId="1076"/>
        <pc:sldMkLst>
          <pc:docMk/>
          <pc:sldMk cId="411734008" sldId="281"/>
        </pc:sldMkLst>
        <pc:spChg chg="mod">
          <ac:chgData name="藤村 尚" userId="5dbd34278c80d7a7" providerId="LiveId" clId="{071DD60B-A893-4AFC-80A3-CF6020B59869}" dt="2019-11-14T10:14:45.385" v="379" actId="6549"/>
          <ac:spMkLst>
            <pc:docMk/>
            <pc:sldMk cId="411734008" sldId="281"/>
            <ac:spMk id="4" creationId="{00000000-0000-0000-0000-000000000000}"/>
          </ac:spMkLst>
        </pc:spChg>
        <pc:spChg chg="add del mod">
          <ac:chgData name="藤村 尚" userId="5dbd34278c80d7a7" providerId="LiveId" clId="{071DD60B-A893-4AFC-80A3-CF6020B59869}" dt="2019-11-18T23:16:45.475" v="906"/>
          <ac:spMkLst>
            <pc:docMk/>
            <pc:sldMk cId="411734008" sldId="281"/>
            <ac:spMk id="5" creationId="{5ED19055-DFEF-4575-80E1-3E3E67214D39}"/>
          </ac:spMkLst>
        </pc:spChg>
        <pc:spChg chg="add mod">
          <ac:chgData name="藤村 尚" userId="5dbd34278c80d7a7" providerId="LiveId" clId="{071DD60B-A893-4AFC-80A3-CF6020B59869}" dt="2019-11-18T23:23:35.286" v="941" actId="1076"/>
          <ac:spMkLst>
            <pc:docMk/>
            <pc:sldMk cId="411734008" sldId="281"/>
            <ac:spMk id="6" creationId="{D713997D-F5BA-46EA-B552-79BE2EB8BF95}"/>
          </ac:spMkLst>
        </pc:spChg>
        <pc:picChg chg="mod">
          <ac:chgData name="藤村 尚" userId="5dbd34278c80d7a7" providerId="LiveId" clId="{071DD60B-A893-4AFC-80A3-CF6020B59869}" dt="2019-11-14T09:48:35.006" v="355" actId="1076"/>
          <ac:picMkLst>
            <pc:docMk/>
            <pc:sldMk cId="411734008" sldId="281"/>
            <ac:picMk id="5122" creationId="{00000000-0000-0000-0000-000000000000}"/>
          </ac:picMkLst>
        </pc:picChg>
        <pc:picChg chg="mod">
          <ac:chgData name="藤村 尚" userId="5dbd34278c80d7a7" providerId="LiveId" clId="{071DD60B-A893-4AFC-80A3-CF6020B59869}" dt="2019-11-14T09:48:25.984" v="353" actId="1076"/>
          <ac:picMkLst>
            <pc:docMk/>
            <pc:sldMk cId="411734008" sldId="281"/>
            <ac:picMk id="5123" creationId="{00000000-0000-0000-0000-000000000000}"/>
          </ac:picMkLst>
        </pc:picChg>
        <pc:picChg chg="mod">
          <ac:chgData name="藤村 尚" userId="5dbd34278c80d7a7" providerId="LiveId" clId="{071DD60B-A893-4AFC-80A3-CF6020B59869}" dt="2019-11-14T09:48:29.963" v="354" actId="1076"/>
          <ac:picMkLst>
            <pc:docMk/>
            <pc:sldMk cId="411734008" sldId="281"/>
            <ac:picMk id="5124" creationId="{00000000-0000-0000-0000-000000000000}"/>
          </ac:picMkLst>
        </pc:picChg>
        <pc:picChg chg="mod">
          <ac:chgData name="藤村 尚" userId="5dbd34278c80d7a7" providerId="LiveId" clId="{071DD60B-A893-4AFC-80A3-CF6020B59869}" dt="2019-11-14T09:49:49.214" v="361" actId="1076"/>
          <ac:picMkLst>
            <pc:docMk/>
            <pc:sldMk cId="411734008" sldId="281"/>
            <ac:picMk id="5125" creationId="{00000000-0000-0000-0000-000000000000}"/>
          </ac:picMkLst>
        </pc:picChg>
      </pc:sldChg>
      <pc:sldChg chg="modSp add del">
        <pc:chgData name="藤村 尚" userId="5dbd34278c80d7a7" providerId="LiveId" clId="{071DD60B-A893-4AFC-80A3-CF6020B59869}" dt="2019-11-14T10:27:05.550" v="384" actId="2696"/>
        <pc:sldMkLst>
          <pc:docMk/>
          <pc:sldMk cId="156532197" sldId="282"/>
        </pc:sldMkLst>
        <pc:spChg chg="mod">
          <ac:chgData name="藤村 尚" userId="5dbd34278c80d7a7" providerId="LiveId" clId="{071DD60B-A893-4AFC-80A3-CF6020B59869}" dt="2019-11-14T10:22:13.731" v="383"/>
          <ac:spMkLst>
            <pc:docMk/>
            <pc:sldMk cId="156532197" sldId="282"/>
            <ac:spMk id="3" creationId="{AB660A43-C5B0-46D1-8913-802C9FFCDE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85895-BA8A-4D53-A6D7-A8CBCC26A10A}" type="datetimeFigureOut">
              <a:rPr kumimoji="1" lang="ja-JP" altLang="en-US" smtClean="0"/>
              <a:t>2019/11/19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D29B4-ED3C-439A-8877-C7263ED36629}" type="slidenum">
              <a:rPr kumimoji="1" lang="ja-JP" altLang="en-US" smtClean="0"/>
              <a:t>‹#›</a:t>
            </a:fld>
            <a:endParaRPr kumimoji="1" lang="ja-JP" altLang="en-US"/>
          </a:p>
        </p:txBody>
      </p:sp>
    </p:spTree>
    <p:extLst>
      <p:ext uri="{BB962C8B-B14F-4D97-AF65-F5344CB8AC3E}">
        <p14:creationId xmlns:p14="http://schemas.microsoft.com/office/powerpoint/2010/main" val="4097106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9D29B4-ED3C-439A-8877-C7263ED36629}" type="slidenum">
              <a:rPr kumimoji="1" lang="ja-JP" altLang="en-US" smtClean="0"/>
              <a:t>13</a:t>
            </a:fld>
            <a:endParaRPr kumimoji="1" lang="ja-JP" altLang="en-US"/>
          </a:p>
        </p:txBody>
      </p:sp>
    </p:spTree>
    <p:extLst>
      <p:ext uri="{BB962C8B-B14F-4D97-AF65-F5344CB8AC3E}">
        <p14:creationId xmlns:p14="http://schemas.microsoft.com/office/powerpoint/2010/main" val="160048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4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115524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207941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8182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46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74060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130087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33573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356748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7345BC-8269-4B30-AF64-523CA34AE0D1}" type="datetimeFigureOut">
              <a:rPr kumimoji="1" lang="ja-JP" altLang="en-US" smtClean="0"/>
              <a:t>2019/11/19</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23388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7345BC-8269-4B30-AF64-523CA34AE0D1}" type="datetimeFigureOut">
              <a:rPr kumimoji="1" lang="ja-JP" altLang="en-US" smtClean="0"/>
              <a:t>2019/11/19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029A42-BC75-4155-9EDE-6176A41D6309}" type="slidenum">
              <a:rPr kumimoji="1" lang="ja-JP" altLang="en-US" smtClean="0"/>
              <a:t>‹#›</a:t>
            </a:fld>
            <a:endParaRPr kumimoji="1" lang="ja-JP" altLang="en-US"/>
          </a:p>
        </p:txBody>
      </p:sp>
    </p:spTree>
    <p:extLst>
      <p:ext uri="{BB962C8B-B14F-4D97-AF65-F5344CB8AC3E}">
        <p14:creationId xmlns:p14="http://schemas.microsoft.com/office/powerpoint/2010/main" val="269429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7345BC-8269-4B30-AF64-523CA34AE0D1}" type="datetimeFigureOut">
              <a:rPr kumimoji="1" lang="ja-JP" altLang="en-US" smtClean="0"/>
              <a:t>2019/11/19</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029A42-BC75-4155-9EDE-6176A41D6309}"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7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4104AC-EDFC-4B60-BC89-7FA2F4FA5850}"/>
              </a:ext>
            </a:extLst>
          </p:cNvPr>
          <p:cNvSpPr>
            <a:spLocks noGrp="1"/>
          </p:cNvSpPr>
          <p:nvPr>
            <p:ph type="title"/>
          </p:nvPr>
        </p:nvSpPr>
        <p:spPr>
          <a:xfrm>
            <a:off x="1097280" y="286603"/>
            <a:ext cx="10058400" cy="1176437"/>
          </a:xfrm>
        </p:spPr>
        <p:txBody>
          <a:bodyPr>
            <a:normAutofit/>
          </a:bodyPr>
          <a:lstStyle/>
          <a:p>
            <a:pPr algn="ctr"/>
            <a:r>
              <a:rPr lang="ja-JP" altLang="en-US" sz="7200" dirty="0">
                <a:latin typeface="HGS明朝B" panose="02020800000000000000" pitchFamily="18" charset="-128"/>
                <a:ea typeface="HGS明朝B" panose="02020800000000000000" pitchFamily="18" charset="-128"/>
              </a:rPr>
              <a:t>砂防を考える</a:t>
            </a:r>
            <a:endParaRPr kumimoji="1" lang="ja-JP" altLang="en-US" sz="7200" dirty="0"/>
          </a:p>
        </p:txBody>
      </p:sp>
      <p:sp>
        <p:nvSpPr>
          <p:cNvPr id="3" name="コンテンツ プレースホルダー 2">
            <a:extLst>
              <a:ext uri="{FF2B5EF4-FFF2-40B4-BE49-F238E27FC236}">
                <a16:creationId xmlns:a16="http://schemas.microsoft.com/office/drawing/2014/main" id="{F6D734C9-B48C-4FFD-B124-35184D119D87}"/>
              </a:ext>
            </a:extLst>
          </p:cNvPr>
          <p:cNvSpPr>
            <a:spLocks noGrp="1"/>
          </p:cNvSpPr>
          <p:nvPr>
            <p:ph idx="1"/>
          </p:nvPr>
        </p:nvSpPr>
        <p:spPr/>
        <p:txBody>
          <a:bodyPr>
            <a:normAutofit/>
          </a:bodyPr>
          <a:lstStyle/>
          <a:p>
            <a:pPr algn="ctr"/>
            <a:endParaRPr lang="en-US" altLang="ja-JP" sz="4300" dirty="0">
              <a:solidFill>
                <a:schemeClr val="tx1"/>
              </a:solidFill>
              <a:latin typeface="HGS明朝B" panose="02020800000000000000" pitchFamily="18" charset="-128"/>
              <a:ea typeface="HGS明朝B" panose="02020800000000000000" pitchFamily="18" charset="-128"/>
            </a:endParaRPr>
          </a:p>
          <a:p>
            <a:pPr algn="ctr"/>
            <a:endParaRPr lang="en-US" altLang="ja-JP" dirty="0">
              <a:solidFill>
                <a:schemeClr val="tx1"/>
              </a:solidFill>
              <a:latin typeface="HGS明朝B" panose="02020800000000000000" pitchFamily="18" charset="-128"/>
              <a:ea typeface="HGS明朝B" panose="02020800000000000000" pitchFamily="18" charset="-128"/>
            </a:endParaRPr>
          </a:p>
          <a:p>
            <a:pPr marL="0" indent="0" algn="ctr">
              <a:buNone/>
            </a:pPr>
            <a:r>
              <a:rPr lang="ja-JP" altLang="en-US" sz="2800" dirty="0">
                <a:solidFill>
                  <a:schemeClr val="tx1"/>
                </a:solidFill>
                <a:latin typeface="HGS明朝B" panose="02020800000000000000" pitchFamily="18" charset="-128"/>
                <a:ea typeface="HGS明朝B" panose="02020800000000000000" pitchFamily="18" charset="-128"/>
              </a:rPr>
              <a:t>鳥取県測量設計業協会講習会</a:t>
            </a:r>
            <a:endParaRPr lang="en-US" altLang="ja-JP" sz="2800" dirty="0">
              <a:solidFill>
                <a:schemeClr val="tx1"/>
              </a:solidFill>
              <a:latin typeface="HGS明朝B" panose="02020800000000000000" pitchFamily="18" charset="-128"/>
              <a:ea typeface="HGS明朝B" panose="02020800000000000000" pitchFamily="18" charset="-128"/>
            </a:endParaRPr>
          </a:p>
          <a:p>
            <a:pPr algn="ctr"/>
            <a:r>
              <a:rPr lang="ja-JP" altLang="en-US" dirty="0">
                <a:solidFill>
                  <a:schemeClr val="tx1"/>
                </a:solidFill>
                <a:latin typeface="HGS明朝B" panose="02020800000000000000" pitchFamily="18" charset="-128"/>
                <a:ea typeface="HGS明朝B" panose="02020800000000000000" pitchFamily="18" charset="-128"/>
              </a:rPr>
              <a:t>令和元年</a:t>
            </a:r>
            <a:r>
              <a:rPr lang="en-US" altLang="ja-JP" dirty="0">
                <a:solidFill>
                  <a:schemeClr val="tx1"/>
                </a:solidFill>
                <a:latin typeface="HGS明朝B" panose="02020800000000000000" pitchFamily="18" charset="-128"/>
                <a:ea typeface="HGS明朝B" panose="02020800000000000000" pitchFamily="18" charset="-128"/>
              </a:rPr>
              <a:t>11</a:t>
            </a:r>
            <a:r>
              <a:rPr lang="ja-JP" altLang="en-US" dirty="0">
                <a:solidFill>
                  <a:schemeClr val="tx1"/>
                </a:solidFill>
                <a:latin typeface="HGS明朝B" panose="02020800000000000000" pitchFamily="18" charset="-128"/>
                <a:ea typeface="HGS明朝B" panose="02020800000000000000" pitchFamily="18" charset="-128"/>
              </a:rPr>
              <a:t>月</a:t>
            </a:r>
            <a:r>
              <a:rPr lang="en-US" altLang="ja-JP" dirty="0">
                <a:solidFill>
                  <a:schemeClr val="tx1"/>
                </a:solidFill>
                <a:latin typeface="HGS明朝B" panose="02020800000000000000" pitchFamily="18" charset="-128"/>
                <a:ea typeface="HGS明朝B" panose="02020800000000000000" pitchFamily="18" charset="-128"/>
              </a:rPr>
              <a:t>28</a:t>
            </a:r>
            <a:r>
              <a:rPr lang="ja-JP" altLang="en-US" dirty="0">
                <a:solidFill>
                  <a:schemeClr val="tx1"/>
                </a:solidFill>
                <a:latin typeface="HGS明朝B" panose="02020800000000000000" pitchFamily="18" charset="-128"/>
                <a:ea typeface="HGS明朝B" panose="02020800000000000000" pitchFamily="18" charset="-128"/>
              </a:rPr>
              <a:t>日（倉吉市）</a:t>
            </a:r>
            <a:endParaRPr lang="en-US" altLang="ja-JP" dirty="0">
              <a:solidFill>
                <a:schemeClr val="tx1"/>
              </a:solidFill>
              <a:latin typeface="HGS明朝B" panose="02020800000000000000" pitchFamily="18" charset="-128"/>
              <a:ea typeface="HGS明朝B" panose="02020800000000000000" pitchFamily="18" charset="-128"/>
            </a:endParaRPr>
          </a:p>
          <a:p>
            <a:pPr algn="ctr"/>
            <a:endParaRPr lang="en-US" altLang="ja-JP" dirty="0">
              <a:solidFill>
                <a:schemeClr val="tx1"/>
              </a:solidFill>
              <a:latin typeface="HGS明朝B" panose="02020800000000000000" pitchFamily="18" charset="-128"/>
              <a:ea typeface="HGS明朝B" panose="02020800000000000000" pitchFamily="18" charset="-128"/>
            </a:endParaRPr>
          </a:p>
          <a:p>
            <a:pPr algn="ctr"/>
            <a:endParaRPr lang="en-US" altLang="ja-JP" dirty="0">
              <a:solidFill>
                <a:schemeClr val="tx1"/>
              </a:solidFill>
              <a:latin typeface="HGS明朝B" panose="02020800000000000000" pitchFamily="18" charset="-128"/>
              <a:ea typeface="HGS明朝B" panose="02020800000000000000" pitchFamily="18" charset="-128"/>
            </a:endParaRPr>
          </a:p>
          <a:p>
            <a:pPr algn="ctr"/>
            <a:endParaRPr lang="en-US" altLang="ja-JP" dirty="0">
              <a:solidFill>
                <a:schemeClr val="tx1"/>
              </a:solidFill>
              <a:latin typeface="HGS明朝B" panose="02020800000000000000" pitchFamily="18" charset="-128"/>
              <a:ea typeface="HGS明朝B" panose="02020800000000000000" pitchFamily="18" charset="-128"/>
            </a:endParaRPr>
          </a:p>
          <a:p>
            <a:pPr algn="ctr"/>
            <a:r>
              <a:rPr lang="ja-JP" altLang="en-US" sz="1800" dirty="0">
                <a:solidFill>
                  <a:schemeClr val="tx1"/>
                </a:solidFill>
                <a:latin typeface="HGS明朝B" panose="02020800000000000000" pitchFamily="18" charset="-128"/>
                <a:ea typeface="HGS明朝B" panose="02020800000000000000" pitchFamily="18" charset="-128"/>
              </a:rPr>
              <a:t>鳥取大学名誉教授　藤村　尚</a:t>
            </a:r>
          </a:p>
          <a:p>
            <a:endParaRPr kumimoji="1" lang="ja-JP" altLang="en-US" dirty="0"/>
          </a:p>
        </p:txBody>
      </p:sp>
    </p:spTree>
    <p:extLst>
      <p:ext uri="{BB962C8B-B14F-4D97-AF65-F5344CB8AC3E}">
        <p14:creationId xmlns:p14="http://schemas.microsoft.com/office/powerpoint/2010/main" val="343532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20D129-B698-45BA-9EEA-792F225C9DDC}"/>
              </a:ext>
            </a:extLst>
          </p:cNvPr>
          <p:cNvSpPr>
            <a:spLocks noGrp="1"/>
          </p:cNvSpPr>
          <p:nvPr>
            <p:ph type="title"/>
          </p:nvPr>
        </p:nvSpPr>
        <p:spPr>
          <a:xfrm>
            <a:off x="1097280" y="532015"/>
            <a:ext cx="10058400" cy="1064030"/>
          </a:xfrm>
        </p:spPr>
        <p:txBody>
          <a:bodyPr>
            <a:normAutofit fontScale="90000"/>
          </a:bodyPr>
          <a:lstStyle/>
          <a:p>
            <a:br>
              <a:rPr lang="en-US" altLang="ja-JP" sz="5300" dirty="0">
                <a:latin typeface="HGS明朝B" panose="02020800000000000000" pitchFamily="18" charset="-128"/>
                <a:ea typeface="HGS明朝B" panose="02020800000000000000" pitchFamily="18" charset="-128"/>
              </a:rPr>
            </a:br>
            <a:br>
              <a:rPr lang="en-US" altLang="ja-JP" sz="5300" dirty="0">
                <a:latin typeface="HGS明朝B" panose="02020800000000000000" pitchFamily="18" charset="-128"/>
                <a:ea typeface="HGS明朝B" panose="02020800000000000000" pitchFamily="18" charset="-128"/>
              </a:rPr>
            </a:br>
            <a:br>
              <a:rPr lang="en-US" altLang="ja-JP" sz="5300" dirty="0">
                <a:latin typeface="HGS明朝B" panose="02020800000000000000" pitchFamily="18" charset="-128"/>
                <a:ea typeface="HGS明朝B" panose="02020800000000000000" pitchFamily="18" charset="-128"/>
              </a:rPr>
            </a:br>
            <a:br>
              <a:rPr lang="en-US" altLang="ja-JP" sz="5300" dirty="0">
                <a:latin typeface="HGS明朝B" panose="02020800000000000000" pitchFamily="18" charset="-128"/>
                <a:ea typeface="HGS明朝B" panose="02020800000000000000" pitchFamily="18" charset="-128"/>
              </a:rPr>
            </a:br>
            <a:br>
              <a:rPr lang="en-US" altLang="ja-JP" sz="5300" dirty="0">
                <a:latin typeface="HGS明朝B" panose="02020800000000000000" pitchFamily="18" charset="-128"/>
                <a:ea typeface="HGS明朝B" panose="02020800000000000000" pitchFamily="18" charset="-128"/>
              </a:rPr>
            </a:br>
            <a:br>
              <a:rPr lang="en-US" altLang="ja-JP" sz="5300" dirty="0">
                <a:latin typeface="HGS明朝B" panose="02020800000000000000" pitchFamily="18" charset="-128"/>
                <a:ea typeface="HGS明朝B" panose="02020800000000000000" pitchFamily="18" charset="-128"/>
              </a:rPr>
            </a:br>
            <a:r>
              <a:rPr lang="ja-JP" altLang="en-US" sz="5300" dirty="0">
                <a:latin typeface="HGS明朝B" panose="02020800000000000000" pitchFamily="18" charset="-128"/>
                <a:ea typeface="HGS明朝B" panose="02020800000000000000" pitchFamily="18" charset="-128"/>
              </a:rPr>
              <a:t>砂防基礎学の構築</a:t>
            </a:r>
            <a:br>
              <a:rPr lang="en-US" altLang="ja-JP" sz="5300" dirty="0">
                <a:latin typeface="HGS明朝B" panose="02020800000000000000" pitchFamily="18" charset="-128"/>
                <a:ea typeface="HGS明朝B" panose="02020800000000000000" pitchFamily="18" charset="-128"/>
              </a:rPr>
            </a:br>
            <a:r>
              <a:rPr lang="ja-JP" altLang="en-US" dirty="0">
                <a:latin typeface="HGS明朝B" panose="02020800000000000000" pitchFamily="18" charset="-128"/>
                <a:ea typeface="HGS明朝B" panose="02020800000000000000" pitchFamily="18" charset="-128"/>
              </a:rPr>
              <a:t>　</a:t>
            </a:r>
            <a:endParaRPr kumimoji="1" lang="ja-JP" altLang="en-US" sz="40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16B7B208-F676-45BB-B84F-058152ADA8F7}"/>
              </a:ext>
            </a:extLst>
          </p:cNvPr>
          <p:cNvSpPr>
            <a:spLocks noGrp="1"/>
          </p:cNvSpPr>
          <p:nvPr>
            <p:ph idx="1"/>
          </p:nvPr>
        </p:nvSpPr>
        <p:spPr>
          <a:xfrm>
            <a:off x="332509" y="1263531"/>
            <a:ext cx="11859491" cy="5195458"/>
          </a:xfrm>
        </p:spPr>
        <p:txBody>
          <a:bodyPr>
            <a:noAutofit/>
          </a:bodyPr>
          <a:lstStyle/>
          <a:p>
            <a:r>
              <a:rPr lang="ja-JP" altLang="en-US" sz="2800" dirty="0">
                <a:latin typeface="HGS明朝B" panose="02020800000000000000" pitchFamily="18" charset="-128"/>
                <a:ea typeface="HGS明朝B" panose="02020800000000000000" pitchFamily="18" charset="-128"/>
              </a:rPr>
              <a:t>砂防学　＜砂防工学、砂防学・武居有恒＞</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水文学、地下水学、水理学、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造林学、土壌物理学、気象学、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河川工学、土質力学、構造力学、材料学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災害リスク管理</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地球物理学、計測学、地形・地質学、環境</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倫理学、心理学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数値解析、リモートセンシング、衛星</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経済学、社会学、日本史、法学、数学、力学、物理学、生物学、語学、</a:t>
            </a:r>
            <a:endParaRPr lang="en-US" altLang="ja-JP" sz="2800" dirty="0">
              <a:latin typeface="HGS明朝B" panose="02020800000000000000" pitchFamily="18" charset="-128"/>
              <a:ea typeface="HGS明朝B" panose="02020800000000000000" pitchFamily="18" charset="-128"/>
            </a:endParaRPr>
          </a:p>
          <a:p>
            <a:endParaRPr lang="ja-JP" altLang="en-US" sz="2800" dirty="0">
              <a:latin typeface="HGS明朝B" panose="02020800000000000000" pitchFamily="18" charset="-128"/>
              <a:ea typeface="HGS明朝B" panose="02020800000000000000" pitchFamily="18" charset="-128"/>
            </a:endParaRPr>
          </a:p>
          <a:p>
            <a:endParaRPr lang="en-US" altLang="ja-JP" sz="2800" dirty="0">
              <a:latin typeface="HGS明朝B" panose="02020800000000000000" pitchFamily="18" charset="-128"/>
              <a:ea typeface="HGS明朝B" panose="02020800000000000000" pitchFamily="18" charset="-128"/>
            </a:endParaRPr>
          </a:p>
          <a:p>
            <a:endParaRPr lang="en-US" altLang="ja-JP" sz="28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394211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55B13-CCA5-4746-84C8-8045C746A8D8}"/>
              </a:ext>
            </a:extLst>
          </p:cNvPr>
          <p:cNvSpPr>
            <a:spLocks noGrp="1"/>
          </p:cNvSpPr>
          <p:nvPr>
            <p:ph type="title"/>
          </p:nvPr>
        </p:nvSpPr>
        <p:spPr>
          <a:xfrm>
            <a:off x="814648" y="-204155"/>
            <a:ext cx="10889672" cy="1251251"/>
          </a:xfrm>
        </p:spPr>
        <p:txBody>
          <a:bodyPr>
            <a:normAutofit/>
          </a:bodyPr>
          <a:lstStyle/>
          <a:p>
            <a:r>
              <a:rPr kumimoji="1" lang="ja-JP" altLang="en-US" dirty="0">
                <a:latin typeface="HGS明朝B" panose="02020800000000000000" pitchFamily="18" charset="-128"/>
                <a:ea typeface="HGS明朝B" panose="02020800000000000000" pitchFamily="18" charset="-128"/>
              </a:rPr>
              <a:t>大学のカリキュラム</a:t>
            </a:r>
            <a:endParaRPr kumimoji="1" lang="ja-JP" altLang="en-US" sz="40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3024051F-590C-4744-AE8F-0016CB4C8FD7}"/>
              </a:ext>
            </a:extLst>
          </p:cNvPr>
          <p:cNvSpPr>
            <a:spLocks noGrp="1"/>
          </p:cNvSpPr>
          <p:nvPr>
            <p:ph idx="1"/>
          </p:nvPr>
        </p:nvSpPr>
        <p:spPr>
          <a:xfrm>
            <a:off x="714895" y="1753985"/>
            <a:ext cx="10540538" cy="3915603"/>
          </a:xfrm>
        </p:spPr>
        <p:txBody>
          <a:bodyPr>
            <a:noAutofit/>
          </a:bodyPr>
          <a:lstStyle/>
          <a:p>
            <a:r>
              <a:rPr lang="ja-JP" altLang="en-US" sz="2800" dirty="0">
                <a:latin typeface="HGS明朝B" panose="02020800000000000000" pitchFamily="18" charset="-128"/>
                <a:ea typeface="HGS明朝B" panose="02020800000000000000" pitchFamily="18" charset="-128"/>
              </a:rPr>
              <a:t>鳥取大学（農学部林学科）　</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過去</a:t>
            </a:r>
            <a:r>
              <a:rPr kumimoji="1" lang="ja-JP" altLang="en-US" sz="2800" dirty="0">
                <a:latin typeface="HGS明朝B" panose="02020800000000000000" pitchFamily="18" charset="-128"/>
                <a:ea typeface="HGS明朝B" panose="02020800000000000000" pitchFamily="18" charset="-128"/>
              </a:rPr>
              <a:t>に砂防の講座があった、今は教員一名</a:t>
            </a:r>
            <a:endParaRPr kumimoji="1" lang="en-US" altLang="ja-JP" sz="2800" dirty="0">
              <a:latin typeface="HGS明朝B" panose="02020800000000000000" pitchFamily="18" charset="-128"/>
              <a:ea typeface="HGS明朝B" panose="02020800000000000000" pitchFamily="18" charset="-128"/>
            </a:endParaRPr>
          </a:p>
          <a:p>
            <a:r>
              <a:rPr kumimoji="1" lang="ja-JP" altLang="en-US" sz="2800" dirty="0">
                <a:latin typeface="HGS明朝B" panose="02020800000000000000" pitchFamily="18" charset="-128"/>
                <a:ea typeface="HGS明朝B" panose="02020800000000000000" pitchFamily="18" charset="-128"/>
              </a:rPr>
              <a:t>　講義　　　砂防学、流域水文地質学、</a:t>
            </a:r>
            <a:r>
              <a:rPr lang="ja-JP" altLang="en-US" sz="2800" dirty="0">
                <a:latin typeface="HGS明朝B" panose="02020800000000000000" pitchFamily="18" charset="-128"/>
                <a:ea typeface="HGS明朝B" panose="02020800000000000000" pitchFamily="18" charset="-128"/>
              </a:rPr>
              <a:t>水理学、水文学</a:t>
            </a:r>
            <a:endParaRPr kumimoji="1"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　関連講義　土壌物理学、造林学、樹木生理学、農林気象学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砂防の人材、大学：</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農学部林学科、農業土木科</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工学部土木工学科</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理学部地球物理学科</a:t>
            </a:r>
            <a:endParaRPr lang="en-US" altLang="ja-JP" sz="2800" dirty="0">
              <a:latin typeface="HGS明朝B" panose="02020800000000000000" pitchFamily="18" charset="-128"/>
              <a:ea typeface="HGS明朝B" panose="02020800000000000000" pitchFamily="18" charset="-128"/>
            </a:endParaRPr>
          </a:p>
          <a:p>
            <a:endParaRPr lang="en-US" altLang="ja-JP" sz="2800" dirty="0">
              <a:latin typeface="HGS明朝B" panose="02020800000000000000" pitchFamily="18" charset="-128"/>
              <a:ea typeface="HGS明朝B" panose="02020800000000000000" pitchFamily="18" charset="-128"/>
            </a:endParaRPr>
          </a:p>
          <a:p>
            <a:endParaRPr kumimoji="1" lang="en-US" altLang="ja-JP" sz="2800" dirty="0">
              <a:latin typeface="HGS明朝B" panose="02020800000000000000" pitchFamily="18" charset="-128"/>
              <a:ea typeface="HGS明朝B" panose="02020800000000000000" pitchFamily="18" charset="-128"/>
            </a:endParaRPr>
          </a:p>
        </p:txBody>
      </p:sp>
      <p:sp>
        <p:nvSpPr>
          <p:cNvPr id="4" name="正方形/長方形 3">
            <a:extLst>
              <a:ext uri="{FF2B5EF4-FFF2-40B4-BE49-F238E27FC236}">
                <a16:creationId xmlns:a16="http://schemas.microsoft.com/office/drawing/2014/main" id="{CE7CA632-3BA5-4842-9F1D-BA149F1A16F6}"/>
              </a:ext>
            </a:extLst>
          </p:cNvPr>
          <p:cNvSpPr/>
          <p:nvPr/>
        </p:nvSpPr>
        <p:spPr>
          <a:xfrm>
            <a:off x="4712676" y="938481"/>
            <a:ext cx="6664676" cy="646331"/>
          </a:xfrm>
          <a:prstGeom prst="rect">
            <a:avLst/>
          </a:prstGeom>
        </p:spPr>
        <p:txBody>
          <a:bodyPr wrap="square">
            <a:spAutoFit/>
          </a:bodyPr>
          <a:lstStyle/>
          <a:p>
            <a:r>
              <a:rPr kumimoji="1" lang="ja-JP" altLang="en-US" sz="3600" spc="-50" dirty="0">
                <a:solidFill>
                  <a:srgbClr val="000000">
                    <a:lumMod val="75000"/>
                    <a:lumOff val="25000"/>
                  </a:srgbClr>
                </a:solidFill>
                <a:latin typeface="HGS明朝B" panose="02020800000000000000" pitchFamily="18" charset="-128"/>
                <a:ea typeface="HGS明朝B" panose="02020800000000000000" pitchFamily="18" charset="-128"/>
                <a:cs typeface="+mj-cs"/>
              </a:rPr>
              <a:t>（砂防に関する専門科目）</a:t>
            </a:r>
            <a:endParaRPr lang="ja-JP" altLang="en-US" sz="3600" dirty="0"/>
          </a:p>
        </p:txBody>
      </p:sp>
    </p:spTree>
    <p:extLst>
      <p:ext uri="{BB962C8B-B14F-4D97-AF65-F5344CB8AC3E}">
        <p14:creationId xmlns:p14="http://schemas.microsoft.com/office/powerpoint/2010/main" val="41520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7A541C-3A47-430E-AC12-51F3136F0E60}"/>
              </a:ext>
            </a:extLst>
          </p:cNvPr>
          <p:cNvSpPr>
            <a:spLocks noGrp="1"/>
          </p:cNvSpPr>
          <p:nvPr>
            <p:ph type="title"/>
          </p:nvPr>
        </p:nvSpPr>
        <p:spPr>
          <a:xfrm>
            <a:off x="1097280" y="286604"/>
            <a:ext cx="10058400" cy="885492"/>
          </a:xfrm>
        </p:spPr>
        <p:txBody>
          <a:bodyPr/>
          <a:lstStyle/>
          <a:p>
            <a:r>
              <a:rPr kumimoji="1" lang="ja-JP" altLang="en-US" dirty="0">
                <a:latin typeface="HGS明朝B" panose="02020800000000000000" pitchFamily="18" charset="-128"/>
                <a:ea typeface="HGS明朝B" panose="02020800000000000000" pitchFamily="18" charset="-128"/>
              </a:rPr>
              <a:t>砂防技術の最前線</a:t>
            </a:r>
          </a:p>
        </p:txBody>
      </p:sp>
      <p:sp>
        <p:nvSpPr>
          <p:cNvPr id="3" name="コンテンツ プレースホルダー 2">
            <a:extLst>
              <a:ext uri="{FF2B5EF4-FFF2-40B4-BE49-F238E27FC236}">
                <a16:creationId xmlns:a16="http://schemas.microsoft.com/office/drawing/2014/main" id="{FE6C6A70-1B58-471E-9B95-A50C07FE64D8}"/>
              </a:ext>
            </a:extLst>
          </p:cNvPr>
          <p:cNvSpPr>
            <a:spLocks noGrp="1"/>
          </p:cNvSpPr>
          <p:nvPr>
            <p:ph idx="1"/>
          </p:nvPr>
        </p:nvSpPr>
        <p:spPr/>
        <p:txBody>
          <a:bodyPr>
            <a:noAutofit/>
          </a:bodyPr>
          <a:lstStyle/>
          <a:p>
            <a:r>
              <a:rPr kumimoji="1" lang="ja-JP" altLang="en-US" sz="2800" dirty="0">
                <a:latin typeface="HGS明朝B" panose="02020800000000000000" pitchFamily="18" charset="-128"/>
                <a:ea typeface="HGS明朝B" panose="02020800000000000000" pitchFamily="18" charset="-128"/>
              </a:rPr>
              <a:t>土石流と衝撃力　</a:t>
            </a:r>
            <a:endParaRPr kumimoji="1"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土石流氾濫計算</a:t>
            </a:r>
          </a:p>
          <a:p>
            <a:r>
              <a:rPr lang="ja-JP" altLang="en-US" sz="2800" dirty="0">
                <a:latin typeface="HGS明朝B" panose="02020800000000000000" pitchFamily="18" charset="-128"/>
                <a:ea typeface="HGS明朝B" panose="02020800000000000000" pitchFamily="18" charset="-128"/>
              </a:rPr>
              <a:t>土砂水理学（河床変動計算）</a:t>
            </a:r>
            <a:r>
              <a:rPr lang="en-US" altLang="ja-JP" sz="2800" dirty="0">
                <a:latin typeface="HGS明朝B" panose="02020800000000000000" pitchFamily="18" charset="-128"/>
                <a:ea typeface="HGS明朝B" panose="02020800000000000000" pitchFamily="18" charset="-128"/>
              </a:rPr>
              <a:t>,</a:t>
            </a:r>
            <a:r>
              <a:rPr lang="ja-JP" altLang="en-US" sz="2800" dirty="0">
                <a:latin typeface="HGS明朝B" panose="02020800000000000000" pitchFamily="18" charset="-128"/>
                <a:ea typeface="HGS明朝B" panose="02020800000000000000" pitchFamily="18" charset="-128"/>
              </a:rPr>
              <a:t>　地下水学</a:t>
            </a:r>
            <a:endParaRPr lang="en-US" altLang="ja-JP" sz="2800" dirty="0">
              <a:latin typeface="HGS明朝B" panose="02020800000000000000" pitchFamily="18" charset="-128"/>
              <a:ea typeface="HGS明朝B" panose="02020800000000000000" pitchFamily="18" charset="-128"/>
            </a:endParaRPr>
          </a:p>
          <a:p>
            <a:r>
              <a:rPr kumimoji="1" lang="ja-JP" altLang="en-US" sz="2800" dirty="0">
                <a:latin typeface="HGS明朝B" panose="02020800000000000000" pitchFamily="18" charset="-128"/>
                <a:ea typeface="HGS明朝B" panose="02020800000000000000" pitchFamily="18" charset="-128"/>
              </a:rPr>
              <a:t>自然斜面の斜面安定</a:t>
            </a:r>
            <a:endParaRPr kumimoji="1"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崩壊土砂の運動</a:t>
            </a:r>
            <a:endParaRPr lang="en-US" altLang="ja-JP" sz="2800" dirty="0">
              <a:latin typeface="HGS明朝B" panose="02020800000000000000" pitchFamily="18" charset="-128"/>
              <a:ea typeface="HGS明朝B" panose="02020800000000000000" pitchFamily="18" charset="-128"/>
            </a:endParaRPr>
          </a:p>
          <a:p>
            <a:r>
              <a:rPr kumimoji="1" lang="ja-JP" altLang="en-US" sz="2800" dirty="0">
                <a:latin typeface="HGS明朝B" panose="02020800000000000000" pitchFamily="18" charset="-128"/>
                <a:ea typeface="HGS明朝B" panose="02020800000000000000" pitchFamily="18" charset="-128"/>
              </a:rPr>
              <a:t>鋼構造物の弾塑性解析</a:t>
            </a:r>
            <a:endParaRPr kumimoji="1"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流木</a:t>
            </a:r>
            <a:endParaRPr lang="en-US" altLang="ja-JP" sz="2800" dirty="0">
              <a:latin typeface="HGS明朝B" panose="02020800000000000000" pitchFamily="18" charset="-128"/>
              <a:ea typeface="HGS明朝B" panose="02020800000000000000" pitchFamily="18" charset="-128"/>
            </a:endParaRPr>
          </a:p>
          <a:p>
            <a:pPr marL="0" indent="0">
              <a:buNone/>
            </a:pPr>
            <a:r>
              <a:rPr lang="ja-JP" altLang="en-US" sz="2800" dirty="0">
                <a:latin typeface="HGS明朝B" panose="02020800000000000000" pitchFamily="18" charset="-128"/>
                <a:ea typeface="HGS明朝B" panose="02020800000000000000" pitchFamily="18" charset="-128"/>
              </a:rPr>
              <a:t> ＦＥＭ，ＤＥＭ，粒子法</a:t>
            </a:r>
            <a:endParaRPr lang="en-US" altLang="ja-JP" sz="2800" dirty="0">
              <a:latin typeface="HGS明朝B" panose="02020800000000000000" pitchFamily="18" charset="-128"/>
              <a:ea typeface="HGS明朝B" panose="02020800000000000000" pitchFamily="18" charset="-128"/>
            </a:endParaRPr>
          </a:p>
        </p:txBody>
      </p:sp>
      <p:sp>
        <p:nvSpPr>
          <p:cNvPr id="4" name="正方形/長方形 3">
            <a:extLst>
              <a:ext uri="{FF2B5EF4-FFF2-40B4-BE49-F238E27FC236}">
                <a16:creationId xmlns:a16="http://schemas.microsoft.com/office/drawing/2014/main" id="{EA3FE64D-EBC6-43E6-97DF-80BDF4AD602B}"/>
              </a:ext>
            </a:extLst>
          </p:cNvPr>
          <p:cNvSpPr/>
          <p:nvPr/>
        </p:nvSpPr>
        <p:spPr>
          <a:xfrm>
            <a:off x="7527789" y="1068246"/>
            <a:ext cx="4134465" cy="523220"/>
          </a:xfrm>
          <a:prstGeom prst="rect">
            <a:avLst/>
          </a:prstGeom>
        </p:spPr>
        <p:txBody>
          <a:bodyPr wrap="none">
            <a:spAutoFit/>
          </a:bodyPr>
          <a:lstStyle/>
          <a:p>
            <a:r>
              <a:rPr kumimoji="1" lang="ja-JP" altLang="en-US" sz="2800" dirty="0">
                <a:solidFill>
                  <a:srgbClr val="000000">
                    <a:lumMod val="75000"/>
                    <a:lumOff val="25000"/>
                  </a:srgbClr>
                </a:solidFill>
                <a:latin typeface="HGS明朝B" panose="02020800000000000000" pitchFamily="18" charset="-128"/>
                <a:ea typeface="HGS明朝B" panose="02020800000000000000" pitchFamily="18" charset="-128"/>
              </a:rPr>
              <a:t>（水山高久　加筆修正）</a:t>
            </a:r>
            <a:endParaRPr lang="ja-JP" altLang="en-US" dirty="0"/>
          </a:p>
        </p:txBody>
      </p:sp>
    </p:spTree>
    <p:extLst>
      <p:ext uri="{BB962C8B-B14F-4D97-AF65-F5344CB8AC3E}">
        <p14:creationId xmlns:p14="http://schemas.microsoft.com/office/powerpoint/2010/main" val="424830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5DAD6-236A-4495-B168-6D6E79BDB3F2}"/>
              </a:ext>
            </a:extLst>
          </p:cNvPr>
          <p:cNvSpPr>
            <a:spLocks noGrp="1"/>
          </p:cNvSpPr>
          <p:nvPr>
            <p:ph type="title"/>
          </p:nvPr>
        </p:nvSpPr>
        <p:spPr>
          <a:xfrm>
            <a:off x="1230284" y="216131"/>
            <a:ext cx="10058400" cy="673332"/>
          </a:xfrm>
        </p:spPr>
        <p:txBody>
          <a:bodyPr>
            <a:normAutofit fontScale="90000"/>
          </a:bodyPr>
          <a:lstStyle/>
          <a:p>
            <a:r>
              <a:rPr lang="ja-JP" altLang="en-US" sz="5300" dirty="0">
                <a:latin typeface="HGS明朝B" panose="02020800000000000000" pitchFamily="18" charset="-128"/>
                <a:ea typeface="HGS明朝B" panose="02020800000000000000" pitchFamily="18" charset="-128"/>
              </a:rPr>
              <a:t>歴史</a:t>
            </a:r>
            <a:r>
              <a:rPr lang="ja-JP" altLang="en-US" dirty="0">
                <a:latin typeface="HGS明朝B" panose="02020800000000000000" pitchFamily="18" charset="-128"/>
                <a:ea typeface="HGS明朝B" panose="02020800000000000000" pitchFamily="18" charset="-128"/>
              </a:rPr>
              <a:t>　</a:t>
            </a:r>
            <a:r>
              <a:rPr lang="ja-JP" altLang="en-US" sz="3600" dirty="0">
                <a:latin typeface="HGS明朝B" panose="02020800000000000000" pitchFamily="18" charset="-128"/>
                <a:ea typeface="HGS明朝B" panose="02020800000000000000" pitchFamily="18" charset="-128"/>
              </a:rPr>
              <a:t>中国地方の砂防　　　　　</a:t>
            </a:r>
            <a:endParaRPr kumimoji="1" lang="ja-JP" altLang="en-US" sz="36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192BB7AE-A80A-40E4-A278-173CB6DB8383}"/>
              </a:ext>
            </a:extLst>
          </p:cNvPr>
          <p:cNvSpPr>
            <a:spLocks noGrp="1"/>
          </p:cNvSpPr>
          <p:nvPr>
            <p:ph idx="1"/>
          </p:nvPr>
        </p:nvSpPr>
        <p:spPr>
          <a:xfrm>
            <a:off x="423949" y="1230284"/>
            <a:ext cx="12460778" cy="4638810"/>
          </a:xfrm>
        </p:spPr>
        <p:txBody>
          <a:bodyPr>
            <a:noAutofit/>
          </a:bodyPr>
          <a:lstStyle/>
          <a:p>
            <a:r>
              <a:rPr lang="ja-JP" altLang="en-US" sz="2400" dirty="0">
                <a:solidFill>
                  <a:srgbClr val="000000">
                    <a:lumMod val="75000"/>
                    <a:lumOff val="25000"/>
                  </a:srgbClr>
                </a:solidFill>
                <a:latin typeface="HGS明朝B" panose="02020800000000000000" pitchFamily="18" charset="-128"/>
                <a:ea typeface="HGS明朝B" panose="02020800000000000000" pitchFamily="18" charset="-128"/>
              </a:rPr>
              <a:t>　　　　　　　　　　　　　　　　　　　　（岡本正夫：砂防と地域づくり）</a:t>
            </a:r>
            <a:endParaRPr kumimoji="1" lang="en-US" altLang="ja-JP" sz="3200" dirty="0">
              <a:latin typeface="HGS明朝B" panose="02020800000000000000" pitchFamily="18" charset="-128"/>
              <a:ea typeface="HGS明朝B" panose="02020800000000000000" pitchFamily="18" charset="-128"/>
            </a:endParaRPr>
          </a:p>
          <a:p>
            <a:r>
              <a:rPr kumimoji="1" lang="ja-JP" altLang="en-US" sz="3200" dirty="0">
                <a:latin typeface="HGS明朝B" panose="02020800000000000000" pitchFamily="18" charset="-128"/>
                <a:ea typeface="HGS明朝B" panose="02020800000000000000" pitchFamily="18" charset="-128"/>
              </a:rPr>
              <a:t>江戸時代　</a:t>
            </a:r>
            <a:endParaRPr kumimoji="1" lang="en-US" altLang="ja-JP" sz="24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岡山藩（熊沢蕃山）、広島藩では、山林の荒廃を</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防ぐために、取り締まった、植林の奨励</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藩独自の福山藩に砂留が作られた、堂々川、砂防堰堤の原型</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明治時代</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宇野圓三郎（備前市）治山、砂防の分離、砂防の礎を築く</a:t>
            </a:r>
            <a:endParaRPr lang="en-US" altLang="ja-JP" sz="3200" dirty="0">
              <a:latin typeface="HGS明朝B" panose="02020800000000000000" pitchFamily="18" charset="-128"/>
              <a:ea typeface="HGS明朝B" panose="02020800000000000000" pitchFamily="18" charset="-128"/>
            </a:endParaRPr>
          </a:p>
          <a:p>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a:t>
            </a:r>
            <a:endParaRPr kumimoji="1" lang="ja-JP" altLang="en-US" sz="3200" dirty="0">
              <a:latin typeface="HGS明朝B" panose="02020800000000000000" pitchFamily="18" charset="-128"/>
              <a:ea typeface="HGS明朝B" panose="02020800000000000000" pitchFamily="18" charset="-128"/>
            </a:endParaRPr>
          </a:p>
        </p:txBody>
      </p:sp>
      <p:sp>
        <p:nvSpPr>
          <p:cNvPr id="5" name="正方形/長方形 4">
            <a:extLst>
              <a:ext uri="{FF2B5EF4-FFF2-40B4-BE49-F238E27FC236}">
                <a16:creationId xmlns:a16="http://schemas.microsoft.com/office/drawing/2014/main" id="{91C8830C-0E33-4148-BDBB-1FDCECBA2D6F}"/>
              </a:ext>
            </a:extLst>
          </p:cNvPr>
          <p:cNvSpPr/>
          <p:nvPr/>
        </p:nvSpPr>
        <p:spPr>
          <a:xfrm>
            <a:off x="3048000" y="3105835"/>
            <a:ext cx="6096000" cy="646331"/>
          </a:xfrm>
          <a:prstGeom prst="rect">
            <a:avLst/>
          </a:prstGeom>
        </p:spPr>
        <p:txBody>
          <a:bodyPr>
            <a:spAutoFit/>
          </a:bodyPr>
          <a:lstStyle/>
          <a:p>
            <a:br>
              <a:rPr lang="ja-JP" altLang="en-US" dirty="0"/>
            </a:br>
            <a:endParaRPr lang="ja-JP" altLang="en-US" dirty="0"/>
          </a:p>
        </p:txBody>
      </p:sp>
    </p:spTree>
    <p:extLst>
      <p:ext uri="{BB962C8B-B14F-4D97-AF65-F5344CB8AC3E}">
        <p14:creationId xmlns:p14="http://schemas.microsoft.com/office/powerpoint/2010/main" val="405476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A40B6B-A9CA-445C-B607-6590D4861A68}"/>
              </a:ext>
            </a:extLst>
          </p:cNvPr>
          <p:cNvSpPr>
            <a:spLocks noGrp="1"/>
          </p:cNvSpPr>
          <p:nvPr>
            <p:ph type="title"/>
          </p:nvPr>
        </p:nvSpPr>
        <p:spPr>
          <a:xfrm>
            <a:off x="1066800" y="-112479"/>
            <a:ext cx="10058400" cy="1450757"/>
          </a:xfrm>
        </p:spPr>
        <p:txBody>
          <a:bodyPr/>
          <a:lstStyle/>
          <a:p>
            <a:r>
              <a:rPr kumimoji="1" lang="ja-JP" altLang="en-US" dirty="0">
                <a:latin typeface="HGS明朝B" panose="02020800000000000000" pitchFamily="18" charset="-128"/>
                <a:ea typeface="HGS明朝B" panose="02020800000000000000" pitchFamily="18" charset="-128"/>
              </a:rPr>
              <a:t>砂防関係の法律</a:t>
            </a:r>
          </a:p>
        </p:txBody>
      </p:sp>
      <p:sp>
        <p:nvSpPr>
          <p:cNvPr id="3" name="コンテンツ プレースホルダー 2">
            <a:extLst>
              <a:ext uri="{FF2B5EF4-FFF2-40B4-BE49-F238E27FC236}">
                <a16:creationId xmlns:a16="http://schemas.microsoft.com/office/drawing/2014/main" id="{FC3B4C87-FC66-45DE-B717-5D90CC4334E9}"/>
              </a:ext>
            </a:extLst>
          </p:cNvPr>
          <p:cNvSpPr>
            <a:spLocks noGrp="1"/>
          </p:cNvSpPr>
          <p:nvPr>
            <p:ph idx="1"/>
          </p:nvPr>
        </p:nvSpPr>
        <p:spPr>
          <a:xfrm>
            <a:off x="748145" y="1845734"/>
            <a:ext cx="11371811" cy="4023360"/>
          </a:xfrm>
        </p:spPr>
        <p:txBody>
          <a:bodyPr>
            <a:noAutofit/>
          </a:bodyPr>
          <a:lstStyle/>
          <a:p>
            <a:r>
              <a:rPr kumimoji="1" lang="ja-JP" altLang="en-US" sz="2400" dirty="0">
                <a:latin typeface="HGS明朝B" panose="02020800000000000000" pitchFamily="18" charset="-128"/>
                <a:ea typeface="HGS明朝B" panose="02020800000000000000" pitchFamily="18" charset="-128"/>
              </a:rPr>
              <a:t>平安時代　太政官府による「山林の伐採禁止」（８２１）</a:t>
            </a:r>
            <a:endParaRPr kumimoji="1" lang="en-US" altLang="ja-JP" sz="2400" dirty="0">
              <a:latin typeface="HGS明朝B" panose="02020800000000000000" pitchFamily="18" charset="-128"/>
              <a:ea typeface="HGS明朝B" panose="02020800000000000000" pitchFamily="18" charset="-128"/>
            </a:endParaRPr>
          </a:p>
          <a:p>
            <a:r>
              <a:rPr lang="ja-JP" altLang="en-US" sz="2400" dirty="0">
                <a:latin typeface="HGS明朝B" panose="02020800000000000000" pitchFamily="18" charset="-128"/>
                <a:ea typeface="HGS明朝B" panose="02020800000000000000" pitchFamily="18" charset="-128"/>
              </a:rPr>
              <a:t>江戸幕府　「諸国山川掟」　寛文</a:t>
            </a:r>
            <a:r>
              <a:rPr lang="en-US" altLang="ja-JP" sz="2400" dirty="0">
                <a:latin typeface="HGS明朝B" panose="02020800000000000000" pitchFamily="18" charset="-128"/>
                <a:ea typeface="HGS明朝B" panose="02020800000000000000" pitchFamily="18" charset="-128"/>
              </a:rPr>
              <a:t>6</a:t>
            </a:r>
            <a:r>
              <a:rPr lang="ja-JP" altLang="en-US" sz="2400" dirty="0">
                <a:latin typeface="HGS明朝B" panose="02020800000000000000" pitchFamily="18" charset="-128"/>
                <a:ea typeface="HGS明朝B" panose="02020800000000000000" pitchFamily="18" charset="-128"/>
              </a:rPr>
              <a:t>年（１６６６）</a:t>
            </a:r>
            <a:endParaRPr lang="en-US" altLang="ja-JP" sz="2400" dirty="0">
              <a:latin typeface="HGS明朝B" panose="02020800000000000000" pitchFamily="18" charset="-128"/>
              <a:ea typeface="HGS明朝B" panose="02020800000000000000" pitchFamily="18" charset="-128"/>
            </a:endParaRPr>
          </a:p>
          <a:p>
            <a:r>
              <a:rPr kumimoji="1" lang="ja-JP" altLang="en-US" sz="2400" dirty="0">
                <a:latin typeface="HGS明朝B" panose="02020800000000000000" pitchFamily="18" charset="-128"/>
                <a:ea typeface="HGS明朝B" panose="02020800000000000000" pitchFamily="18" charset="-128"/>
              </a:rPr>
              <a:t>明治政府　「淀川水源防砂法」明治</a:t>
            </a:r>
            <a:r>
              <a:rPr kumimoji="1" lang="en-US" altLang="ja-JP" sz="2400" dirty="0">
                <a:latin typeface="HGS明朝B" panose="02020800000000000000" pitchFamily="18" charset="-128"/>
                <a:ea typeface="HGS明朝B" panose="02020800000000000000" pitchFamily="18" charset="-128"/>
              </a:rPr>
              <a:t>6</a:t>
            </a:r>
            <a:r>
              <a:rPr kumimoji="1" lang="ja-JP" altLang="en-US" sz="2400" dirty="0">
                <a:latin typeface="HGS明朝B" panose="02020800000000000000" pitchFamily="18" charset="-128"/>
                <a:ea typeface="HGS明朝B" panose="02020800000000000000" pitchFamily="18" charset="-128"/>
              </a:rPr>
              <a:t>年</a:t>
            </a:r>
            <a:endParaRPr kumimoji="1" lang="en-US" altLang="ja-JP" sz="2400" dirty="0">
              <a:latin typeface="HGS明朝B" panose="02020800000000000000" pitchFamily="18" charset="-128"/>
              <a:ea typeface="HGS明朝B" panose="02020800000000000000" pitchFamily="18" charset="-128"/>
            </a:endParaRPr>
          </a:p>
          <a:p>
            <a:r>
              <a:rPr lang="ja-JP" altLang="en-US" sz="2400" dirty="0">
                <a:latin typeface="HGS明朝B" panose="02020800000000000000" pitchFamily="18" charset="-128"/>
                <a:ea typeface="HGS明朝B" panose="02020800000000000000" pitchFamily="18" charset="-128"/>
              </a:rPr>
              <a:t>「砂防法」制定　明治</a:t>
            </a:r>
            <a:r>
              <a:rPr lang="en-US" altLang="ja-JP" sz="2400" dirty="0">
                <a:latin typeface="HGS明朝B" panose="02020800000000000000" pitchFamily="18" charset="-128"/>
                <a:ea typeface="HGS明朝B" panose="02020800000000000000" pitchFamily="18" charset="-128"/>
              </a:rPr>
              <a:t>30</a:t>
            </a:r>
            <a:r>
              <a:rPr lang="ja-JP" altLang="en-US" sz="2400" dirty="0">
                <a:latin typeface="HGS明朝B" panose="02020800000000000000" pitchFamily="18" charset="-128"/>
                <a:ea typeface="HGS明朝B" panose="02020800000000000000" pitchFamily="18" charset="-128"/>
              </a:rPr>
              <a:t>年</a:t>
            </a:r>
            <a:endParaRPr lang="en-US" altLang="ja-JP" sz="2400" dirty="0">
              <a:latin typeface="HGS明朝B" panose="02020800000000000000" pitchFamily="18" charset="-128"/>
              <a:ea typeface="HGS明朝B" panose="02020800000000000000" pitchFamily="18" charset="-128"/>
            </a:endParaRPr>
          </a:p>
          <a:p>
            <a:r>
              <a:rPr kumimoji="1" lang="ja-JP" altLang="en-US" sz="2400" dirty="0">
                <a:latin typeface="HGS明朝B" panose="02020800000000000000" pitchFamily="18" charset="-128"/>
                <a:ea typeface="HGS明朝B" panose="02020800000000000000" pitchFamily="18" charset="-128"/>
              </a:rPr>
              <a:t>地すべり等防止法　昭和</a:t>
            </a:r>
            <a:r>
              <a:rPr kumimoji="1" lang="en-US" altLang="ja-JP" sz="2400" dirty="0">
                <a:latin typeface="HGS明朝B" panose="02020800000000000000" pitchFamily="18" charset="-128"/>
                <a:ea typeface="HGS明朝B" panose="02020800000000000000" pitchFamily="18" charset="-128"/>
              </a:rPr>
              <a:t>33</a:t>
            </a:r>
            <a:r>
              <a:rPr kumimoji="1" lang="ja-JP" altLang="en-US" sz="2400" dirty="0">
                <a:latin typeface="HGS明朝B" panose="02020800000000000000" pitchFamily="18" charset="-128"/>
                <a:ea typeface="HGS明朝B" panose="02020800000000000000" pitchFamily="18" charset="-128"/>
              </a:rPr>
              <a:t>年</a:t>
            </a:r>
            <a:endParaRPr kumimoji="1" lang="en-US" altLang="ja-JP" sz="2400" dirty="0">
              <a:latin typeface="HGS明朝B" panose="02020800000000000000" pitchFamily="18" charset="-128"/>
              <a:ea typeface="HGS明朝B" panose="02020800000000000000" pitchFamily="18" charset="-128"/>
            </a:endParaRPr>
          </a:p>
          <a:p>
            <a:r>
              <a:rPr kumimoji="1" lang="ja-JP" altLang="en-US" sz="2400" dirty="0">
                <a:latin typeface="HGS明朝B" panose="02020800000000000000" pitchFamily="18" charset="-128"/>
                <a:ea typeface="HGS明朝B" panose="02020800000000000000" pitchFamily="18" charset="-128"/>
              </a:rPr>
              <a:t>「急傾斜地の崩壊による災害の防止に関する法律」昭和</a:t>
            </a:r>
            <a:r>
              <a:rPr kumimoji="1" lang="en-US" altLang="ja-JP" sz="2400" dirty="0">
                <a:latin typeface="HGS明朝B" panose="02020800000000000000" pitchFamily="18" charset="-128"/>
                <a:ea typeface="HGS明朝B" panose="02020800000000000000" pitchFamily="18" charset="-128"/>
              </a:rPr>
              <a:t>44</a:t>
            </a:r>
            <a:r>
              <a:rPr kumimoji="1" lang="ja-JP" altLang="en-US" sz="2400" dirty="0">
                <a:latin typeface="HGS明朝B" panose="02020800000000000000" pitchFamily="18" charset="-128"/>
                <a:ea typeface="HGS明朝B" panose="02020800000000000000" pitchFamily="18" charset="-128"/>
              </a:rPr>
              <a:t>年</a:t>
            </a:r>
            <a:endParaRPr kumimoji="1" lang="en-US" altLang="ja-JP" sz="2400" dirty="0">
              <a:latin typeface="HGS明朝B" panose="02020800000000000000" pitchFamily="18" charset="-128"/>
              <a:ea typeface="HGS明朝B" panose="02020800000000000000" pitchFamily="18" charset="-128"/>
            </a:endParaRPr>
          </a:p>
          <a:p>
            <a:r>
              <a:rPr lang="ja-JP" altLang="en-US" sz="2400" dirty="0">
                <a:latin typeface="HGS明朝B" panose="02020800000000000000" pitchFamily="18" charset="-128"/>
                <a:ea typeface="HGS明朝B" panose="02020800000000000000" pitchFamily="18" charset="-128"/>
              </a:rPr>
              <a:t>「土砂災害警戒区域等における土砂災害防止対策の推進に関する法律」　平成</a:t>
            </a:r>
            <a:r>
              <a:rPr lang="en-US" altLang="ja-JP" sz="2400" dirty="0">
                <a:latin typeface="HGS明朝B" panose="02020800000000000000" pitchFamily="18" charset="-128"/>
                <a:ea typeface="HGS明朝B" panose="02020800000000000000" pitchFamily="18" charset="-128"/>
              </a:rPr>
              <a:t>13</a:t>
            </a:r>
            <a:r>
              <a:rPr lang="ja-JP" altLang="en-US" sz="2400" dirty="0">
                <a:latin typeface="HGS明朝B" panose="02020800000000000000" pitchFamily="18" charset="-128"/>
                <a:ea typeface="HGS明朝B" panose="02020800000000000000" pitchFamily="18" charset="-128"/>
              </a:rPr>
              <a:t>年</a:t>
            </a:r>
            <a:endParaRPr lang="en-US" altLang="ja-JP" sz="2400" dirty="0">
              <a:latin typeface="HGS明朝B" panose="02020800000000000000" pitchFamily="18" charset="-128"/>
              <a:ea typeface="HGS明朝B" panose="02020800000000000000" pitchFamily="18" charset="-128"/>
            </a:endParaRPr>
          </a:p>
          <a:p>
            <a:r>
              <a:rPr kumimoji="1" lang="ja-JP" altLang="en-US" sz="2400" dirty="0">
                <a:latin typeface="HGS明朝B" panose="02020800000000000000" pitchFamily="18" charset="-128"/>
                <a:ea typeface="HGS明朝B" panose="02020800000000000000" pitchFamily="18" charset="-128"/>
              </a:rPr>
              <a:t>　　法改正（緊急調査、情報提供等の危機管理体制）　平成</a:t>
            </a:r>
            <a:r>
              <a:rPr kumimoji="1" lang="en-US" altLang="ja-JP" sz="2400" dirty="0">
                <a:latin typeface="HGS明朝B" panose="02020800000000000000" pitchFamily="18" charset="-128"/>
                <a:ea typeface="HGS明朝B" panose="02020800000000000000" pitchFamily="18" charset="-128"/>
              </a:rPr>
              <a:t>22</a:t>
            </a:r>
            <a:r>
              <a:rPr kumimoji="1" lang="ja-JP" altLang="en-US" sz="2400" dirty="0">
                <a:latin typeface="HGS明朝B" panose="02020800000000000000" pitchFamily="18" charset="-128"/>
                <a:ea typeface="HGS明朝B" panose="02020800000000000000" pitchFamily="18" charset="-128"/>
              </a:rPr>
              <a:t>年</a:t>
            </a:r>
            <a:endParaRPr kumimoji="1" lang="en-US" altLang="ja-JP" sz="2400" dirty="0">
              <a:latin typeface="HGS明朝B" panose="02020800000000000000" pitchFamily="18" charset="-128"/>
              <a:ea typeface="HGS明朝B" panose="02020800000000000000" pitchFamily="18" charset="-128"/>
            </a:endParaRPr>
          </a:p>
          <a:p>
            <a:r>
              <a:rPr lang="ja-JP" altLang="en-US" sz="2400" dirty="0">
                <a:latin typeface="HGS明朝B" panose="02020800000000000000" pitchFamily="18" charset="-128"/>
                <a:ea typeface="HGS明朝B" panose="02020800000000000000" pitchFamily="18" charset="-128"/>
              </a:rPr>
              <a:t>　　法改正（警戒避難体制の強化等）　平成</a:t>
            </a:r>
            <a:r>
              <a:rPr lang="en-US" altLang="ja-JP" sz="2400" dirty="0">
                <a:latin typeface="HGS明朝B" panose="02020800000000000000" pitchFamily="18" charset="-128"/>
                <a:ea typeface="HGS明朝B" panose="02020800000000000000" pitchFamily="18" charset="-128"/>
              </a:rPr>
              <a:t>26</a:t>
            </a:r>
            <a:r>
              <a:rPr lang="ja-JP" altLang="en-US" sz="2400" dirty="0">
                <a:latin typeface="HGS明朝B" panose="02020800000000000000" pitchFamily="18" charset="-128"/>
                <a:ea typeface="HGS明朝B" panose="02020800000000000000" pitchFamily="18" charset="-128"/>
              </a:rPr>
              <a:t>年</a:t>
            </a:r>
            <a:endParaRPr kumimoji="1" lang="ja-JP" altLang="en-US" sz="24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375749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069C9-AE2A-4C1E-9E72-4448849E2194}"/>
              </a:ext>
            </a:extLst>
          </p:cNvPr>
          <p:cNvSpPr>
            <a:spLocks noGrp="1"/>
          </p:cNvSpPr>
          <p:nvPr>
            <p:ph type="title"/>
          </p:nvPr>
        </p:nvSpPr>
        <p:spPr>
          <a:xfrm>
            <a:off x="590345" y="0"/>
            <a:ext cx="11255433" cy="985244"/>
          </a:xfrm>
        </p:spPr>
        <p:txBody>
          <a:bodyPr/>
          <a:lstStyle/>
          <a:p>
            <a:r>
              <a:rPr kumimoji="1" lang="ja-JP" altLang="en-US" dirty="0">
                <a:latin typeface="HGP明朝B" panose="02020800000000000000" pitchFamily="18" charset="-128"/>
                <a:ea typeface="HGP明朝B" panose="02020800000000000000" pitchFamily="18" charset="-128"/>
              </a:rPr>
              <a:t>中国地区の砂防に関わる研究者と技術者</a:t>
            </a:r>
          </a:p>
        </p:txBody>
      </p:sp>
      <p:graphicFrame>
        <p:nvGraphicFramePr>
          <p:cNvPr id="4" name="表 4">
            <a:extLst>
              <a:ext uri="{FF2B5EF4-FFF2-40B4-BE49-F238E27FC236}">
                <a16:creationId xmlns:a16="http://schemas.microsoft.com/office/drawing/2014/main" id="{EBA81B8C-14ED-429C-BC8E-4DB32565785A}"/>
              </a:ext>
            </a:extLst>
          </p:cNvPr>
          <p:cNvGraphicFramePr>
            <a:graphicFrameLocks noGrp="1"/>
          </p:cNvGraphicFramePr>
          <p:nvPr>
            <p:ph idx="1"/>
            <p:extLst>
              <p:ext uri="{D42A27DB-BD31-4B8C-83A1-F6EECF244321}">
                <p14:modId xmlns:p14="http://schemas.microsoft.com/office/powerpoint/2010/main" val="3504497025"/>
              </p:ext>
            </p:extLst>
          </p:nvPr>
        </p:nvGraphicFramePr>
        <p:xfrm>
          <a:off x="408879" y="1446415"/>
          <a:ext cx="4490224" cy="4854638"/>
        </p:xfrm>
        <a:graphic>
          <a:graphicData uri="http://schemas.openxmlformats.org/drawingml/2006/table">
            <a:tbl>
              <a:tblPr firstRow="1" bandRow="1">
                <a:tableStyleId>{5C22544A-7EE6-4342-B048-85BDC9FD1C3A}</a:tableStyleId>
              </a:tblPr>
              <a:tblGrid>
                <a:gridCol w="4490224">
                  <a:extLst>
                    <a:ext uri="{9D8B030D-6E8A-4147-A177-3AD203B41FA5}">
                      <a16:colId xmlns:a16="http://schemas.microsoft.com/office/drawing/2014/main" val="3221656980"/>
                    </a:ext>
                  </a:extLst>
                </a:gridCol>
              </a:tblGrid>
              <a:tr h="1140350">
                <a:tc>
                  <a:txBody>
                    <a:bodyPr/>
                    <a:lstStyle/>
                    <a:p>
                      <a:r>
                        <a:rPr kumimoji="1" lang="ja-JP" altLang="en-US" sz="3200" dirty="0">
                          <a:latin typeface="HGP明朝B" panose="02020800000000000000" pitchFamily="18" charset="-128"/>
                          <a:ea typeface="HGP明朝B" panose="02020800000000000000" pitchFamily="18" charset="-128"/>
                        </a:rPr>
                        <a:t>中国地方で発生した</a:t>
                      </a:r>
                      <a:endParaRPr kumimoji="1" lang="en-US" altLang="ja-JP" sz="3200" dirty="0">
                        <a:latin typeface="HGP明朝B" panose="02020800000000000000" pitchFamily="18" charset="-128"/>
                        <a:ea typeface="HGP明朝B" panose="02020800000000000000" pitchFamily="18" charset="-128"/>
                      </a:endParaRPr>
                    </a:p>
                    <a:p>
                      <a:r>
                        <a:rPr kumimoji="1" lang="ja-JP" altLang="en-US" sz="3200" dirty="0">
                          <a:latin typeface="HGP明朝B" panose="02020800000000000000" pitchFamily="18" charset="-128"/>
                          <a:ea typeface="HGP明朝B" panose="02020800000000000000" pitchFamily="18" charset="-128"/>
                        </a:rPr>
                        <a:t>大規模土砂災害</a:t>
                      </a:r>
                    </a:p>
                  </a:txBody>
                  <a:tcPr/>
                </a:tc>
                <a:extLst>
                  <a:ext uri="{0D108BD9-81ED-4DB2-BD59-A6C34878D82A}">
                    <a16:rowId xmlns:a16="http://schemas.microsoft.com/office/drawing/2014/main" val="692196764"/>
                  </a:ext>
                </a:extLst>
              </a:tr>
              <a:tr h="619048">
                <a:tc>
                  <a:txBody>
                    <a:bodyPr/>
                    <a:lstStyle/>
                    <a:p>
                      <a:r>
                        <a:rPr kumimoji="1" lang="en-US" altLang="ja-JP" sz="3200" dirty="0">
                          <a:latin typeface="HGP明朝B" panose="02020800000000000000" pitchFamily="18" charset="-128"/>
                          <a:ea typeface="HGP明朝B" panose="02020800000000000000" pitchFamily="18" charset="-128"/>
                        </a:rPr>
                        <a:t>H11</a:t>
                      </a:r>
                      <a:r>
                        <a:rPr kumimoji="1" lang="ja-JP" altLang="en-US" sz="3200" dirty="0">
                          <a:latin typeface="HGP明朝B" panose="02020800000000000000" pitchFamily="18" charset="-128"/>
                          <a:ea typeface="HGP明朝B" panose="02020800000000000000" pitchFamily="18" charset="-128"/>
                        </a:rPr>
                        <a:t> 　</a:t>
                      </a:r>
                      <a:r>
                        <a:rPr kumimoji="1" lang="en-US" altLang="ja-JP" sz="3200" dirty="0">
                          <a:latin typeface="HGP明朝B" panose="02020800000000000000" pitchFamily="18" charset="-128"/>
                          <a:ea typeface="HGP明朝B" panose="02020800000000000000" pitchFamily="18" charset="-128"/>
                        </a:rPr>
                        <a:t>6.29</a:t>
                      </a:r>
                      <a:r>
                        <a:rPr kumimoji="1" lang="ja-JP" altLang="en-US" sz="3200" dirty="0">
                          <a:latin typeface="HGP明朝B" panose="02020800000000000000" pitchFamily="18" charset="-128"/>
                          <a:ea typeface="HGP明朝B" panose="02020800000000000000" pitchFamily="18" charset="-128"/>
                        </a:rPr>
                        <a:t> 広島災害</a:t>
                      </a:r>
                    </a:p>
                  </a:txBody>
                  <a:tcPr/>
                </a:tc>
                <a:extLst>
                  <a:ext uri="{0D108BD9-81ED-4DB2-BD59-A6C34878D82A}">
                    <a16:rowId xmlns:a16="http://schemas.microsoft.com/office/drawing/2014/main" val="623794940"/>
                  </a:ext>
                </a:extLst>
              </a:tr>
              <a:tr h="619048">
                <a:tc>
                  <a:txBody>
                    <a:bodyPr/>
                    <a:lstStyle/>
                    <a:p>
                      <a:r>
                        <a:rPr kumimoji="1" lang="en-US" altLang="ja-JP" sz="3200" dirty="0">
                          <a:latin typeface="HGP明朝B" panose="02020800000000000000" pitchFamily="18" charset="-128"/>
                          <a:ea typeface="HGP明朝B" panose="02020800000000000000" pitchFamily="18" charset="-128"/>
                        </a:rPr>
                        <a:t>H21</a:t>
                      </a:r>
                      <a:r>
                        <a:rPr kumimoji="1" lang="ja-JP" altLang="en-US" sz="3200" dirty="0">
                          <a:latin typeface="HGP明朝B" panose="02020800000000000000" pitchFamily="18" charset="-128"/>
                          <a:ea typeface="HGP明朝B" panose="02020800000000000000" pitchFamily="18" charset="-128"/>
                        </a:rPr>
                        <a:t>　防府災害</a:t>
                      </a:r>
                    </a:p>
                  </a:txBody>
                  <a:tcPr/>
                </a:tc>
                <a:extLst>
                  <a:ext uri="{0D108BD9-81ED-4DB2-BD59-A6C34878D82A}">
                    <a16:rowId xmlns:a16="http://schemas.microsoft.com/office/drawing/2014/main" val="3150106212"/>
                  </a:ext>
                </a:extLst>
              </a:tr>
              <a:tr h="619048">
                <a:tc>
                  <a:txBody>
                    <a:bodyPr/>
                    <a:lstStyle/>
                    <a:p>
                      <a:r>
                        <a:rPr kumimoji="1" lang="en-US" altLang="ja-JP" sz="3200" dirty="0">
                          <a:latin typeface="HGP明朝B" panose="02020800000000000000" pitchFamily="18" charset="-128"/>
                          <a:ea typeface="HGP明朝B" panose="02020800000000000000" pitchFamily="18" charset="-128"/>
                        </a:rPr>
                        <a:t>H22</a:t>
                      </a:r>
                      <a:r>
                        <a:rPr kumimoji="1" lang="ja-JP" altLang="en-US" sz="3200" dirty="0">
                          <a:latin typeface="HGP明朝B" panose="02020800000000000000" pitchFamily="18" charset="-128"/>
                          <a:ea typeface="HGP明朝B" panose="02020800000000000000" pitchFamily="18" charset="-128"/>
                        </a:rPr>
                        <a:t>　庄原災害</a:t>
                      </a:r>
                    </a:p>
                  </a:txBody>
                  <a:tcPr/>
                </a:tc>
                <a:extLst>
                  <a:ext uri="{0D108BD9-81ED-4DB2-BD59-A6C34878D82A}">
                    <a16:rowId xmlns:a16="http://schemas.microsoft.com/office/drawing/2014/main" val="1414450142"/>
                  </a:ext>
                </a:extLst>
              </a:tr>
              <a:tr h="619048">
                <a:tc>
                  <a:txBody>
                    <a:bodyPr/>
                    <a:lstStyle/>
                    <a:p>
                      <a:r>
                        <a:rPr kumimoji="1" lang="en-US" altLang="ja-JP" sz="3200" dirty="0">
                          <a:latin typeface="HGP明朝B" panose="02020800000000000000" pitchFamily="18" charset="-128"/>
                          <a:ea typeface="HGP明朝B" panose="02020800000000000000" pitchFamily="18" charset="-128"/>
                        </a:rPr>
                        <a:t>H25</a:t>
                      </a:r>
                      <a:r>
                        <a:rPr kumimoji="1" lang="ja-JP" altLang="en-US" sz="3200" dirty="0">
                          <a:latin typeface="HGP明朝B" panose="02020800000000000000" pitchFamily="18" charset="-128"/>
                          <a:ea typeface="HGP明朝B" panose="02020800000000000000" pitchFamily="18" charset="-128"/>
                        </a:rPr>
                        <a:t>　山口島根豪雨災害</a:t>
                      </a:r>
                    </a:p>
                  </a:txBody>
                  <a:tcPr/>
                </a:tc>
                <a:extLst>
                  <a:ext uri="{0D108BD9-81ED-4DB2-BD59-A6C34878D82A}">
                    <a16:rowId xmlns:a16="http://schemas.microsoft.com/office/drawing/2014/main" val="1874079313"/>
                  </a:ext>
                </a:extLst>
              </a:tr>
              <a:tr h="619048">
                <a:tc>
                  <a:txBody>
                    <a:bodyPr/>
                    <a:lstStyle/>
                    <a:p>
                      <a:r>
                        <a:rPr kumimoji="1" lang="en-US" altLang="ja-JP" sz="3200" dirty="0">
                          <a:latin typeface="HGP明朝B" panose="02020800000000000000" pitchFamily="18" charset="-128"/>
                          <a:ea typeface="HGP明朝B" panose="02020800000000000000" pitchFamily="18" charset="-128"/>
                        </a:rPr>
                        <a:t>H26</a:t>
                      </a:r>
                      <a:r>
                        <a:rPr kumimoji="1" lang="ja-JP" altLang="en-US" sz="3200" dirty="0">
                          <a:latin typeface="HGP明朝B" panose="02020800000000000000" pitchFamily="18" charset="-128"/>
                          <a:ea typeface="HGP明朝B" panose="02020800000000000000" pitchFamily="18" charset="-128"/>
                        </a:rPr>
                        <a:t> 　</a:t>
                      </a:r>
                      <a:r>
                        <a:rPr kumimoji="1" lang="en-US" altLang="ja-JP" sz="3200" dirty="0">
                          <a:latin typeface="HGP明朝B" panose="02020800000000000000" pitchFamily="18" charset="-128"/>
                          <a:ea typeface="HGP明朝B" panose="02020800000000000000" pitchFamily="18" charset="-128"/>
                        </a:rPr>
                        <a:t>8.20</a:t>
                      </a:r>
                      <a:r>
                        <a:rPr kumimoji="1" lang="ja-JP" altLang="en-US" sz="3200" dirty="0">
                          <a:latin typeface="HGP明朝B" panose="02020800000000000000" pitchFamily="18" charset="-128"/>
                          <a:ea typeface="HGP明朝B" panose="02020800000000000000" pitchFamily="18" charset="-128"/>
                        </a:rPr>
                        <a:t>広島災害</a:t>
                      </a:r>
                    </a:p>
                  </a:txBody>
                  <a:tcPr/>
                </a:tc>
                <a:extLst>
                  <a:ext uri="{0D108BD9-81ED-4DB2-BD59-A6C34878D82A}">
                    <a16:rowId xmlns:a16="http://schemas.microsoft.com/office/drawing/2014/main" val="3448903925"/>
                  </a:ext>
                </a:extLst>
              </a:tr>
              <a:tr h="619048">
                <a:tc>
                  <a:txBody>
                    <a:bodyPr/>
                    <a:lstStyle/>
                    <a:p>
                      <a:r>
                        <a:rPr kumimoji="1" lang="en-US" altLang="ja-JP" sz="3200" dirty="0">
                          <a:latin typeface="HGP明朝B" panose="02020800000000000000" pitchFamily="18" charset="-128"/>
                          <a:ea typeface="HGP明朝B" panose="02020800000000000000" pitchFamily="18" charset="-128"/>
                        </a:rPr>
                        <a:t>H30</a:t>
                      </a:r>
                      <a:r>
                        <a:rPr kumimoji="1" lang="ja-JP" altLang="en-US" sz="3200" dirty="0">
                          <a:latin typeface="HGP明朝B" panose="02020800000000000000" pitchFamily="18" charset="-128"/>
                          <a:ea typeface="HGP明朝B" panose="02020800000000000000" pitchFamily="18" charset="-128"/>
                        </a:rPr>
                        <a:t>　 </a:t>
                      </a:r>
                      <a:r>
                        <a:rPr kumimoji="1" lang="en-US" altLang="ja-JP" sz="3200" dirty="0">
                          <a:latin typeface="HGP明朝B" panose="02020800000000000000" pitchFamily="18" charset="-128"/>
                          <a:ea typeface="HGP明朝B" panose="02020800000000000000" pitchFamily="18" charset="-128"/>
                        </a:rPr>
                        <a:t>6.28</a:t>
                      </a:r>
                      <a:r>
                        <a:rPr kumimoji="1" lang="ja-JP" altLang="en-US" sz="3200" dirty="0">
                          <a:latin typeface="HGP明朝B" panose="02020800000000000000" pitchFamily="18" charset="-128"/>
                          <a:ea typeface="HGP明朝B" panose="02020800000000000000" pitchFamily="18" charset="-128"/>
                        </a:rPr>
                        <a:t>～</a:t>
                      </a:r>
                      <a:r>
                        <a:rPr kumimoji="1" lang="en-US" altLang="ja-JP" sz="3200" dirty="0">
                          <a:latin typeface="HGP明朝B" panose="02020800000000000000" pitchFamily="18" charset="-128"/>
                          <a:ea typeface="HGP明朝B" panose="02020800000000000000" pitchFamily="18" charset="-128"/>
                        </a:rPr>
                        <a:t>7.8</a:t>
                      </a:r>
                      <a:r>
                        <a:rPr kumimoji="1" lang="ja-JP" altLang="en-US" sz="3200" dirty="0">
                          <a:latin typeface="HGP明朝B" panose="02020800000000000000" pitchFamily="18" charset="-128"/>
                          <a:ea typeface="HGP明朝B" panose="02020800000000000000" pitchFamily="18" charset="-128"/>
                        </a:rPr>
                        <a:t>広島災害</a:t>
                      </a:r>
                    </a:p>
                  </a:txBody>
                  <a:tcPr/>
                </a:tc>
                <a:extLst>
                  <a:ext uri="{0D108BD9-81ED-4DB2-BD59-A6C34878D82A}">
                    <a16:rowId xmlns:a16="http://schemas.microsoft.com/office/drawing/2014/main" val="669896670"/>
                  </a:ext>
                </a:extLst>
              </a:tr>
            </a:tbl>
          </a:graphicData>
        </a:graphic>
      </p:graphicFrame>
      <p:sp>
        <p:nvSpPr>
          <p:cNvPr id="6" name="テキスト ボックス 5">
            <a:extLst>
              <a:ext uri="{FF2B5EF4-FFF2-40B4-BE49-F238E27FC236}">
                <a16:creationId xmlns:a16="http://schemas.microsoft.com/office/drawing/2014/main" id="{44FDB49C-E313-4DCD-92F7-7BBE48074BD8}"/>
              </a:ext>
            </a:extLst>
          </p:cNvPr>
          <p:cNvSpPr txBox="1"/>
          <p:nvPr/>
        </p:nvSpPr>
        <p:spPr>
          <a:xfrm>
            <a:off x="5620215" y="1910576"/>
            <a:ext cx="5612780" cy="3970318"/>
          </a:xfrm>
          <a:prstGeom prst="rect">
            <a:avLst/>
          </a:prstGeom>
          <a:noFill/>
        </p:spPr>
        <p:txBody>
          <a:bodyPr wrap="square" rtlCol="0">
            <a:spAutoFit/>
          </a:bodyPr>
          <a:lstStyle/>
          <a:p>
            <a:pPr marL="571500" indent="-571500">
              <a:buFont typeface="Arial" panose="020B0604020202020204" pitchFamily="34" charset="0"/>
              <a:buChar char="•"/>
            </a:pPr>
            <a:r>
              <a:rPr kumimoji="1" lang="ja-JP" altLang="en-US" sz="3600" dirty="0">
                <a:latin typeface="HGP明朝B" panose="02020800000000000000" pitchFamily="18" charset="-128"/>
                <a:ea typeface="HGP明朝B" panose="02020800000000000000" pitchFamily="18" charset="-128"/>
              </a:rPr>
              <a:t>大学で砂防に関わる研究室が少ない</a:t>
            </a:r>
            <a:endParaRPr kumimoji="1" lang="en-US" altLang="ja-JP" sz="3600" dirty="0">
              <a:latin typeface="HGP明朝B" panose="02020800000000000000" pitchFamily="18" charset="-128"/>
              <a:ea typeface="HGP明朝B" panose="02020800000000000000" pitchFamily="18" charset="-128"/>
            </a:endParaRPr>
          </a:p>
          <a:p>
            <a:pPr marL="571500" indent="-571500">
              <a:buFont typeface="Arial" panose="020B0604020202020204" pitchFamily="34" charset="0"/>
              <a:buChar char="•"/>
            </a:pPr>
            <a:r>
              <a:rPr kumimoji="1" lang="ja-JP" altLang="en-US" sz="3600" dirty="0">
                <a:latin typeface="HGP明朝B" panose="02020800000000000000" pitchFamily="18" charset="-128"/>
                <a:ea typeface="HGP明朝B" panose="02020800000000000000" pitchFamily="18" charset="-128"/>
              </a:rPr>
              <a:t>砂防学会員および研究者が少ない</a:t>
            </a:r>
            <a:endParaRPr kumimoji="1" lang="en-US" altLang="ja-JP" sz="3600" dirty="0">
              <a:latin typeface="HGP明朝B" panose="02020800000000000000" pitchFamily="18" charset="-128"/>
              <a:ea typeface="HGP明朝B" panose="02020800000000000000" pitchFamily="18" charset="-128"/>
            </a:endParaRPr>
          </a:p>
          <a:p>
            <a:endParaRPr kumimoji="1" lang="en-US" altLang="ja-JP" sz="3600" dirty="0">
              <a:latin typeface="HGP明朝B" panose="02020800000000000000" pitchFamily="18" charset="-128"/>
              <a:ea typeface="HGP明朝B" panose="02020800000000000000" pitchFamily="18" charset="-128"/>
            </a:endParaRPr>
          </a:p>
          <a:p>
            <a:pPr marL="571500" indent="-571500">
              <a:buFont typeface="Wingdings" panose="05000000000000000000" pitchFamily="2" charset="2"/>
              <a:buChar char="u"/>
            </a:pPr>
            <a:r>
              <a:rPr kumimoji="1" lang="ja-JP" altLang="en-US" sz="3600" dirty="0">
                <a:latin typeface="HGP明朝B" panose="02020800000000000000" pitchFamily="18" charset="-128"/>
                <a:ea typeface="HGP明朝B" panose="02020800000000000000" pitchFamily="18" charset="-128"/>
              </a:rPr>
              <a:t>学生や砂防技術者の確保と育成の必要性</a:t>
            </a:r>
          </a:p>
        </p:txBody>
      </p:sp>
    </p:spTree>
    <p:extLst>
      <p:ext uri="{BB962C8B-B14F-4D97-AF65-F5344CB8AC3E}">
        <p14:creationId xmlns:p14="http://schemas.microsoft.com/office/powerpoint/2010/main" val="350391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0033F-BBCF-4F6A-BAC6-2E13279CAC89}"/>
              </a:ext>
            </a:extLst>
          </p:cNvPr>
          <p:cNvSpPr>
            <a:spLocks noGrp="1"/>
          </p:cNvSpPr>
          <p:nvPr>
            <p:ph type="title"/>
          </p:nvPr>
        </p:nvSpPr>
        <p:spPr>
          <a:xfrm>
            <a:off x="1129085" y="224291"/>
            <a:ext cx="10058400" cy="1450757"/>
          </a:xfrm>
        </p:spPr>
        <p:txBody>
          <a:bodyPr>
            <a:normAutofit/>
          </a:bodyPr>
          <a:lstStyle/>
          <a:p>
            <a:r>
              <a:rPr kumimoji="1" lang="ja-JP" altLang="en-US" dirty="0">
                <a:latin typeface="HGS明朝B" panose="02020800000000000000" pitchFamily="18" charset="-128"/>
                <a:ea typeface="HGS明朝B" panose="02020800000000000000" pitchFamily="18" charset="-128"/>
              </a:rPr>
              <a:t>学生・若手技術者の希望　</a:t>
            </a:r>
            <a:br>
              <a:rPr kumimoji="1" lang="en-US" altLang="ja-JP" dirty="0">
                <a:latin typeface="HGS明朝B" panose="02020800000000000000" pitchFamily="18" charset="-128"/>
                <a:ea typeface="HGS明朝B" panose="02020800000000000000" pitchFamily="18" charset="-128"/>
              </a:rPr>
            </a:br>
            <a:r>
              <a:rPr kumimoji="1" lang="ja-JP" altLang="en-US" dirty="0">
                <a:latin typeface="HGS明朝B" panose="02020800000000000000" pitchFamily="18" charset="-128"/>
                <a:ea typeface="HGS明朝B" panose="02020800000000000000" pitchFamily="18" charset="-128"/>
              </a:rPr>
              <a:t>　　　　　　　　</a:t>
            </a:r>
            <a:endParaRPr kumimoji="1" lang="ja-JP" altLang="en-US" sz="2800" dirty="0">
              <a:latin typeface="HGS明朝B" panose="02020800000000000000" pitchFamily="18" charset="-128"/>
              <a:ea typeface="HGS明朝B" panose="02020800000000000000" pitchFamily="18" charset="-128"/>
            </a:endParaRPr>
          </a:p>
        </p:txBody>
      </p:sp>
      <p:sp>
        <p:nvSpPr>
          <p:cNvPr id="4" name="正方形/長方形 3">
            <a:extLst>
              <a:ext uri="{FF2B5EF4-FFF2-40B4-BE49-F238E27FC236}">
                <a16:creationId xmlns:a16="http://schemas.microsoft.com/office/drawing/2014/main" id="{63E67510-49A4-4710-B70D-AF647146BA25}"/>
              </a:ext>
            </a:extLst>
          </p:cNvPr>
          <p:cNvSpPr/>
          <p:nvPr/>
        </p:nvSpPr>
        <p:spPr>
          <a:xfrm>
            <a:off x="6096000" y="4900411"/>
            <a:ext cx="2280259" cy="954107"/>
          </a:xfrm>
          <a:prstGeom prst="rect">
            <a:avLst/>
          </a:prstGeom>
        </p:spPr>
        <p:txBody>
          <a:bodyPr wrap="square">
            <a:spAutoFit/>
          </a:bodyPr>
          <a:lstStyle/>
          <a:p>
            <a:r>
              <a:rPr kumimoji="1" lang="ja-JP" altLang="en-US" sz="2800" dirty="0">
                <a:latin typeface="HGS明朝B" panose="02020800000000000000" pitchFamily="18" charset="-128"/>
                <a:ea typeface="HGS明朝B" panose="02020800000000000000" pitchFamily="18" charset="-128"/>
              </a:rPr>
              <a:t>学生の就職希望</a:t>
            </a:r>
          </a:p>
        </p:txBody>
      </p:sp>
      <p:pic>
        <p:nvPicPr>
          <p:cNvPr id="5" name="Picture 3">
            <a:extLst>
              <a:ext uri="{FF2B5EF4-FFF2-40B4-BE49-F238E27FC236}">
                <a16:creationId xmlns:a16="http://schemas.microsoft.com/office/drawing/2014/main" id="{41A25932-2718-4EAD-87DD-74186B533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197" y="1990074"/>
            <a:ext cx="5741368" cy="279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a:extLst>
              <a:ext uri="{FF2B5EF4-FFF2-40B4-BE49-F238E27FC236}">
                <a16:creationId xmlns:a16="http://schemas.microsoft.com/office/drawing/2014/main" id="{21581C34-F9EC-46AE-B6A3-E7D8A91D48E6}"/>
              </a:ext>
            </a:extLst>
          </p:cNvPr>
          <p:cNvSpPr txBox="1"/>
          <p:nvPr/>
        </p:nvSpPr>
        <p:spPr>
          <a:xfrm>
            <a:off x="2901142" y="4900411"/>
            <a:ext cx="2709949" cy="954107"/>
          </a:xfrm>
          <a:prstGeom prst="rect">
            <a:avLst/>
          </a:prstGeom>
          <a:noFill/>
        </p:spPr>
        <p:txBody>
          <a:bodyPr wrap="square" rtlCol="0">
            <a:spAutoFit/>
          </a:bodyPr>
          <a:lstStyle/>
          <a:p>
            <a:r>
              <a:rPr kumimoji="1" lang="ja-JP" altLang="en-US" sz="2800" dirty="0">
                <a:latin typeface="HGP明朝B" panose="02020800000000000000" pitchFamily="18" charset="-128"/>
                <a:ea typeface="HGP明朝B" panose="02020800000000000000" pitchFamily="18" charset="-128"/>
              </a:rPr>
              <a:t>学生の土砂災害へ従事希望</a:t>
            </a:r>
          </a:p>
        </p:txBody>
      </p:sp>
      <p:sp>
        <p:nvSpPr>
          <p:cNvPr id="3" name="テキスト ボックス 2">
            <a:extLst>
              <a:ext uri="{FF2B5EF4-FFF2-40B4-BE49-F238E27FC236}">
                <a16:creationId xmlns:a16="http://schemas.microsoft.com/office/drawing/2014/main" id="{9728E402-870C-46E6-B3D1-0B89A70E5894}"/>
              </a:ext>
            </a:extLst>
          </p:cNvPr>
          <p:cNvSpPr txBox="1"/>
          <p:nvPr/>
        </p:nvSpPr>
        <p:spPr>
          <a:xfrm>
            <a:off x="10459093" y="5854518"/>
            <a:ext cx="2069870" cy="369332"/>
          </a:xfrm>
          <a:prstGeom prst="rect">
            <a:avLst/>
          </a:prstGeom>
          <a:noFill/>
        </p:spPr>
        <p:txBody>
          <a:bodyPr wrap="square" rtlCol="0">
            <a:spAutoFit/>
          </a:bodyPr>
          <a:lstStyle/>
          <a:p>
            <a:r>
              <a:rPr kumimoji="1" lang="ja-JP" altLang="en-US" dirty="0"/>
              <a:t>２０１８</a:t>
            </a:r>
          </a:p>
        </p:txBody>
      </p:sp>
      <p:sp>
        <p:nvSpPr>
          <p:cNvPr id="7" name="正方形/長方形 6">
            <a:extLst>
              <a:ext uri="{FF2B5EF4-FFF2-40B4-BE49-F238E27FC236}">
                <a16:creationId xmlns:a16="http://schemas.microsoft.com/office/drawing/2014/main" id="{26CDE1BC-85DA-4572-8637-61156869217B}"/>
              </a:ext>
            </a:extLst>
          </p:cNvPr>
          <p:cNvSpPr/>
          <p:nvPr/>
        </p:nvSpPr>
        <p:spPr>
          <a:xfrm>
            <a:off x="8512370" y="2166136"/>
            <a:ext cx="2981658" cy="892552"/>
          </a:xfrm>
          <a:prstGeom prst="rect">
            <a:avLst/>
          </a:prstGeom>
        </p:spPr>
        <p:txBody>
          <a:bodyPr wrap="square">
            <a:spAutoFit/>
          </a:bodyPr>
          <a:lstStyle/>
          <a:p>
            <a:r>
              <a:rPr kumimoji="1" lang="ja-JP" altLang="en-US" sz="2400" spc="-50" dirty="0">
                <a:solidFill>
                  <a:srgbClr val="000000">
                    <a:lumMod val="75000"/>
                    <a:lumOff val="25000"/>
                  </a:srgbClr>
                </a:solidFill>
                <a:latin typeface="HGS明朝B" panose="02020800000000000000" pitchFamily="18" charset="-128"/>
                <a:ea typeface="HGS明朝B" panose="02020800000000000000" pitchFamily="18" charset="-128"/>
                <a:cs typeface="+mj-cs"/>
              </a:rPr>
              <a:t>中国地区アンケート　</a:t>
            </a:r>
            <a:r>
              <a:rPr kumimoji="1" lang="ja-JP" altLang="en-US" sz="2800" spc="-50" dirty="0">
                <a:solidFill>
                  <a:srgbClr val="000000">
                    <a:lumMod val="75000"/>
                    <a:lumOff val="25000"/>
                  </a:srgbClr>
                </a:solidFill>
                <a:latin typeface="HGS明朝B" panose="02020800000000000000" pitchFamily="18" charset="-128"/>
                <a:ea typeface="HGS明朝B" panose="02020800000000000000" pitchFamily="18" charset="-128"/>
                <a:cs typeface="+mj-cs"/>
              </a:rPr>
              <a:t>サンプル数</a:t>
            </a:r>
            <a:r>
              <a:rPr kumimoji="1" lang="en-US" altLang="ja-JP" sz="2800" spc="-50" dirty="0">
                <a:solidFill>
                  <a:srgbClr val="000000">
                    <a:lumMod val="75000"/>
                    <a:lumOff val="25000"/>
                  </a:srgbClr>
                </a:solidFill>
                <a:latin typeface="HGS明朝B" panose="02020800000000000000" pitchFamily="18" charset="-128"/>
                <a:ea typeface="HGS明朝B" panose="02020800000000000000" pitchFamily="18" charset="-128"/>
                <a:cs typeface="+mj-cs"/>
              </a:rPr>
              <a:t>172</a:t>
            </a:r>
            <a:r>
              <a:rPr kumimoji="1" lang="ja-JP" altLang="en-US" sz="2800" spc="-50" dirty="0">
                <a:solidFill>
                  <a:srgbClr val="000000">
                    <a:lumMod val="75000"/>
                    <a:lumOff val="25000"/>
                  </a:srgbClr>
                </a:solidFill>
                <a:latin typeface="HGS明朝B" panose="02020800000000000000" pitchFamily="18" charset="-128"/>
                <a:ea typeface="HGS明朝B" panose="02020800000000000000" pitchFamily="18" charset="-128"/>
                <a:cs typeface="+mj-cs"/>
              </a:rPr>
              <a:t>名</a:t>
            </a:r>
            <a:endParaRPr lang="ja-JP" altLang="en-US" dirty="0"/>
          </a:p>
        </p:txBody>
      </p:sp>
      <p:sp>
        <p:nvSpPr>
          <p:cNvPr id="8" name="テキスト ボックス 7">
            <a:extLst>
              <a:ext uri="{FF2B5EF4-FFF2-40B4-BE49-F238E27FC236}">
                <a16:creationId xmlns:a16="http://schemas.microsoft.com/office/drawing/2014/main" id="{07CFA07A-41C3-4E93-A2BA-4695A35131E2}"/>
              </a:ext>
            </a:extLst>
          </p:cNvPr>
          <p:cNvSpPr txBox="1"/>
          <p:nvPr/>
        </p:nvSpPr>
        <p:spPr>
          <a:xfrm>
            <a:off x="7499684" y="898358"/>
            <a:ext cx="2959409" cy="461665"/>
          </a:xfrm>
          <a:prstGeom prst="rect">
            <a:avLst/>
          </a:prstGeom>
          <a:noFill/>
        </p:spPr>
        <p:txBody>
          <a:bodyPr wrap="square" rtlCol="0">
            <a:spAutoFit/>
          </a:bodyPr>
          <a:lstStyle/>
          <a:p>
            <a:r>
              <a:rPr kumimoji="1" lang="ja-JP" altLang="en-US" sz="2400" dirty="0">
                <a:latin typeface="HGP明朝B" panose="02020800000000000000" pitchFamily="18" charset="-128"/>
                <a:ea typeface="HGP明朝B" panose="02020800000000000000" pitchFamily="18" charset="-128"/>
              </a:rPr>
              <a:t>砂防学会中四国支部</a:t>
            </a:r>
          </a:p>
        </p:txBody>
      </p:sp>
    </p:spTree>
    <p:extLst>
      <p:ext uri="{BB962C8B-B14F-4D97-AF65-F5344CB8AC3E}">
        <p14:creationId xmlns:p14="http://schemas.microsoft.com/office/powerpoint/2010/main" val="67657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D6F4E-0B21-4DC4-8F4C-3B4E7811A7F9}"/>
              </a:ext>
            </a:extLst>
          </p:cNvPr>
          <p:cNvSpPr>
            <a:spLocks noGrp="1"/>
          </p:cNvSpPr>
          <p:nvPr>
            <p:ph type="title"/>
          </p:nvPr>
        </p:nvSpPr>
        <p:spPr>
          <a:xfrm>
            <a:off x="812358" y="-69038"/>
            <a:ext cx="10058400" cy="1450757"/>
          </a:xfrm>
        </p:spPr>
        <p:txBody>
          <a:bodyPr/>
          <a:lstStyle/>
          <a:p>
            <a:r>
              <a:rPr kumimoji="1" lang="ja-JP" altLang="en-US" dirty="0"/>
              <a:t>　　</a:t>
            </a:r>
            <a:r>
              <a:rPr kumimoji="1" lang="ja-JP" altLang="en-US" dirty="0">
                <a:latin typeface="HGS明朝B" panose="02020800000000000000" pitchFamily="18" charset="-128"/>
                <a:ea typeface="HGS明朝B" panose="02020800000000000000" pitchFamily="18" charset="-128"/>
              </a:rPr>
              <a:t>学生、現状と課題</a:t>
            </a:r>
          </a:p>
        </p:txBody>
      </p:sp>
      <p:sp>
        <p:nvSpPr>
          <p:cNvPr id="3" name="コンテンツ プレースホルダー 2">
            <a:extLst>
              <a:ext uri="{FF2B5EF4-FFF2-40B4-BE49-F238E27FC236}">
                <a16:creationId xmlns:a16="http://schemas.microsoft.com/office/drawing/2014/main" id="{B418A5FA-B694-4D2A-A82D-EF78A8C7E145}"/>
              </a:ext>
            </a:extLst>
          </p:cNvPr>
          <p:cNvSpPr>
            <a:spLocks noGrp="1"/>
          </p:cNvSpPr>
          <p:nvPr>
            <p:ph idx="1"/>
          </p:nvPr>
        </p:nvSpPr>
        <p:spPr/>
        <p:txBody>
          <a:bodyPr>
            <a:normAutofit/>
          </a:bodyPr>
          <a:lstStyle/>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土砂災害に興味があり、仕事として携わりたい学生は少なくない</a:t>
            </a: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lang="ja-JP" altLang="en-US" sz="3200" dirty="0">
                <a:latin typeface="HGS明朝B" panose="02020800000000000000" pitchFamily="18" charset="-128"/>
                <a:ea typeface="HGS明朝B" panose="02020800000000000000" pitchFamily="18" charset="-128"/>
              </a:rPr>
              <a:t>土木系（土質）理学部（地質）の研究室は砂防分野へ興味を持っている</a:t>
            </a:r>
            <a:endParaRPr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人員不足に対する自治体の対応は、すぐには人員増は見込めず、スキルアップで対応している</a:t>
            </a: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lang="ja-JP" altLang="en-US" sz="3200" dirty="0">
                <a:latin typeface="HGS明朝B" panose="02020800000000000000" pitchFamily="18" charset="-128"/>
                <a:ea typeface="HGS明朝B" panose="02020800000000000000" pitchFamily="18" charset="-128"/>
              </a:rPr>
              <a:t>しかし、多くの人が増員を必要と考えている</a:t>
            </a:r>
            <a:endParaRPr kumimoji="1" lang="ja-JP" altLang="en-US" sz="32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225720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027871-B5C4-492C-8F8D-F0DF03918EE8}"/>
              </a:ext>
            </a:extLst>
          </p:cNvPr>
          <p:cNvSpPr>
            <a:spLocks noGrp="1"/>
          </p:cNvSpPr>
          <p:nvPr>
            <p:ph type="title"/>
          </p:nvPr>
        </p:nvSpPr>
        <p:spPr/>
        <p:txBody>
          <a:bodyPr>
            <a:noAutofit/>
          </a:bodyPr>
          <a:lstStyle/>
          <a:p>
            <a:br>
              <a:rPr lang="en-US" altLang="ja-JP" dirty="0">
                <a:latin typeface="HGP明朝B" panose="02020800000000000000" pitchFamily="18" charset="-128"/>
                <a:ea typeface="HGP明朝B" panose="02020800000000000000" pitchFamily="18" charset="-128"/>
              </a:rPr>
            </a:br>
            <a:r>
              <a:rPr lang="ja-JP" altLang="en-US" dirty="0">
                <a:latin typeface="HGP明朝B" panose="02020800000000000000" pitchFamily="18" charset="-128"/>
                <a:ea typeface="HGP明朝B" panose="02020800000000000000" pitchFamily="18" charset="-128"/>
              </a:rPr>
              <a:t>若手技術者の砂防・地すべりのイメージ</a:t>
            </a:r>
            <a:br>
              <a:rPr lang="ja-JP" altLang="en-US" dirty="0">
                <a:latin typeface="HGP明朝B" panose="02020800000000000000" pitchFamily="18" charset="-128"/>
                <a:ea typeface="HGP明朝B" panose="02020800000000000000" pitchFamily="18" charset="-128"/>
              </a:rPr>
            </a:br>
            <a:endParaRPr kumimoji="1" lang="ja-JP" altLang="en-US" dirty="0"/>
          </a:p>
        </p:txBody>
      </p:sp>
      <p:pic>
        <p:nvPicPr>
          <p:cNvPr id="4" name="Picture 3">
            <a:extLst>
              <a:ext uri="{FF2B5EF4-FFF2-40B4-BE49-F238E27FC236}">
                <a16:creationId xmlns:a16="http://schemas.microsoft.com/office/drawing/2014/main" id="{F717AEF2-CB5A-42D6-8BFF-38589D56CE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099" y="1413165"/>
            <a:ext cx="8707731" cy="469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96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5BFC0-3AA1-44C1-9E00-8ABD329D34CB}"/>
              </a:ext>
            </a:extLst>
          </p:cNvPr>
          <p:cNvSpPr>
            <a:spLocks noGrp="1"/>
          </p:cNvSpPr>
          <p:nvPr>
            <p:ph type="title"/>
          </p:nvPr>
        </p:nvSpPr>
        <p:spPr>
          <a:xfrm>
            <a:off x="1226128" y="0"/>
            <a:ext cx="10058400" cy="702303"/>
          </a:xfrm>
        </p:spPr>
        <p:txBody>
          <a:bodyPr>
            <a:noAutofit/>
          </a:bodyPr>
          <a:lstStyle/>
          <a:p>
            <a:r>
              <a:rPr lang="ja-JP" altLang="en-US" dirty="0">
                <a:latin typeface="HG明朝B" panose="02020809000000000000" pitchFamily="17" charset="-128"/>
                <a:ea typeface="HG明朝B" panose="02020809000000000000" pitchFamily="17" charset="-128"/>
              </a:rPr>
              <a:t>考察</a:t>
            </a:r>
            <a:endParaRPr kumimoji="1" lang="ja-JP" altLang="en-US" dirty="0">
              <a:latin typeface="HG明朝B" panose="02020809000000000000" pitchFamily="17" charset="-128"/>
              <a:ea typeface="HG明朝B" panose="02020809000000000000" pitchFamily="17" charset="-128"/>
            </a:endParaRPr>
          </a:p>
        </p:txBody>
      </p:sp>
      <p:sp>
        <p:nvSpPr>
          <p:cNvPr id="3" name="コンテンツ プレースホルダー 2">
            <a:extLst>
              <a:ext uri="{FF2B5EF4-FFF2-40B4-BE49-F238E27FC236}">
                <a16:creationId xmlns:a16="http://schemas.microsoft.com/office/drawing/2014/main" id="{92210CDA-24C5-4318-B28B-79440147E159}"/>
              </a:ext>
            </a:extLst>
          </p:cNvPr>
          <p:cNvSpPr>
            <a:spLocks noGrp="1"/>
          </p:cNvSpPr>
          <p:nvPr>
            <p:ph idx="1"/>
          </p:nvPr>
        </p:nvSpPr>
        <p:spPr>
          <a:xfrm>
            <a:off x="623456" y="665326"/>
            <a:ext cx="11263744" cy="4355561"/>
          </a:xfrm>
        </p:spPr>
        <p:txBody>
          <a:bodyPr>
            <a:noAutofit/>
          </a:bodyPr>
          <a:lstStyle/>
          <a:p>
            <a:pPr>
              <a:buFont typeface="Wingdings" panose="05000000000000000000" pitchFamily="2" charset="2"/>
              <a:buChar char="n"/>
            </a:pPr>
            <a:r>
              <a:rPr kumimoji="1" lang="ja-JP" altLang="en-US" sz="2400" dirty="0">
                <a:latin typeface="HGS明朝B" panose="02020800000000000000" pitchFamily="18" charset="-128"/>
                <a:ea typeface="HGS明朝B" panose="02020800000000000000" pitchFamily="18" charset="-128"/>
              </a:rPr>
              <a:t>土砂災害の増加で砂防地すべりの技術者の</a:t>
            </a:r>
            <a:r>
              <a:rPr lang="ja-JP" altLang="en-US" sz="2400" dirty="0">
                <a:latin typeface="HGS明朝B" panose="02020800000000000000" pitchFamily="18" charset="-128"/>
                <a:ea typeface="HGS明朝B" panose="02020800000000000000" pitchFamily="18" charset="-128"/>
              </a:rPr>
              <a:t>増員</a:t>
            </a:r>
            <a:r>
              <a:rPr kumimoji="1" lang="ja-JP" altLang="en-US" sz="2400" dirty="0">
                <a:latin typeface="HGS明朝B" panose="02020800000000000000" pitchFamily="18" charset="-128"/>
                <a:ea typeface="HGS明朝B" panose="02020800000000000000" pitchFamily="18" charset="-128"/>
              </a:rPr>
              <a:t>が必要と考えられる。建設コンサルタントの技術者も砂防地すべりの専門技術者が不足しているが、興味を持っている人も多い。</a:t>
            </a:r>
            <a:endParaRPr kumimoji="1" lang="en-US" altLang="ja-JP" sz="2400" dirty="0">
              <a:latin typeface="HGS明朝B" panose="02020800000000000000" pitchFamily="18" charset="-128"/>
              <a:ea typeface="HGS明朝B" panose="02020800000000000000" pitchFamily="18" charset="-128"/>
            </a:endParaRPr>
          </a:p>
          <a:p>
            <a:pPr>
              <a:buFont typeface="Wingdings" panose="05000000000000000000" pitchFamily="2" charset="2"/>
              <a:buChar char="n"/>
            </a:pPr>
            <a:r>
              <a:rPr lang="ja-JP" altLang="en-US" sz="2400" dirty="0">
                <a:latin typeface="HGS明朝B" panose="02020800000000000000" pitchFamily="18" charset="-128"/>
                <a:ea typeface="HGS明朝B" panose="02020800000000000000" pitchFamily="18" charset="-128"/>
              </a:rPr>
              <a:t>他分野の若手技術者が「砂防・地すべりは難しそう」というネガティブなイメージを持っている。</a:t>
            </a:r>
            <a:endParaRPr lang="en-US" altLang="ja-JP" sz="2400" dirty="0">
              <a:latin typeface="HGS明朝B" panose="02020800000000000000" pitchFamily="18" charset="-128"/>
              <a:ea typeface="HGS明朝B" panose="02020800000000000000" pitchFamily="18" charset="-128"/>
            </a:endParaRPr>
          </a:p>
          <a:p>
            <a:pPr>
              <a:buFont typeface="Wingdings" panose="05000000000000000000" pitchFamily="2" charset="2"/>
              <a:buChar char="n"/>
            </a:pPr>
            <a:r>
              <a:rPr kumimoji="1" lang="ja-JP" altLang="en-US" sz="2400" dirty="0">
                <a:latin typeface="HGS明朝B" panose="02020800000000000000" pitchFamily="18" charset="-128"/>
                <a:ea typeface="HGS明朝B" panose="02020800000000000000" pitchFamily="18" charset="-128"/>
              </a:rPr>
              <a:t>その一方で、専門技術者の大半は学生時代に砂防・地すべりの授業は受けておらず、社会人になってからの業務の経験が必要だが「学生時代に砂防を専攻していなくても取り組み易い工種」と考えている。（水理学、構造力学を</a:t>
            </a:r>
            <a:r>
              <a:rPr lang="ja-JP" altLang="en-US" sz="2400" dirty="0">
                <a:latin typeface="HGS明朝B" panose="02020800000000000000" pitchFamily="18" charset="-128"/>
                <a:ea typeface="HGS明朝B" panose="02020800000000000000" pitchFamily="18" charset="-128"/>
              </a:rPr>
              <a:t>習得していない場合はそれらの</a:t>
            </a:r>
            <a:r>
              <a:rPr kumimoji="1" lang="ja-JP" altLang="en-US" sz="2400" dirty="0">
                <a:latin typeface="HGS明朝B" panose="02020800000000000000" pitchFamily="18" charset="-128"/>
                <a:ea typeface="HGS明朝B" panose="02020800000000000000" pitchFamily="18" charset="-128"/>
              </a:rPr>
              <a:t>基礎知識は必要）</a:t>
            </a:r>
            <a:endParaRPr kumimoji="1" lang="en-US" altLang="ja-JP" sz="2400" dirty="0">
              <a:latin typeface="HGS明朝B" panose="02020800000000000000" pitchFamily="18" charset="-128"/>
              <a:ea typeface="HGS明朝B" panose="02020800000000000000" pitchFamily="18" charset="-128"/>
            </a:endParaRPr>
          </a:p>
          <a:p>
            <a:pPr>
              <a:buFont typeface="Wingdings" panose="05000000000000000000" pitchFamily="2" charset="2"/>
              <a:buChar char="n"/>
            </a:pPr>
            <a:r>
              <a:rPr lang="ja-JP" altLang="en-US" sz="2400" dirty="0">
                <a:latin typeface="HGS明朝B" panose="02020800000000000000" pitchFamily="18" charset="-128"/>
                <a:ea typeface="HGS明朝B" panose="02020800000000000000" pitchFamily="18" charset="-128"/>
              </a:rPr>
              <a:t>砂防の持つ「未解明な部分が多いこと」に面白さを見出せる人材を育成することが有望な人材確保につながる可能性がある</a:t>
            </a:r>
            <a:endParaRPr lang="en-US" altLang="ja-JP" sz="2400" dirty="0">
              <a:latin typeface="HGS明朝B" panose="02020800000000000000" pitchFamily="18" charset="-128"/>
              <a:ea typeface="HGS明朝B" panose="02020800000000000000" pitchFamily="18" charset="-128"/>
            </a:endParaRPr>
          </a:p>
          <a:p>
            <a:pPr>
              <a:buFont typeface="Wingdings" panose="05000000000000000000" pitchFamily="2" charset="2"/>
              <a:buChar char="n"/>
            </a:pPr>
            <a:r>
              <a:rPr kumimoji="1" lang="ja-JP" altLang="en-US" sz="2400" dirty="0">
                <a:latin typeface="HGS明朝B" panose="02020800000000000000" pitchFamily="18" charset="-128"/>
                <a:ea typeface="HGS明朝B" panose="02020800000000000000" pitchFamily="18" charset="-128"/>
              </a:rPr>
              <a:t>砂防・地すべりの利益率は他工種と比較し平均的であるが、大変そうというイメージがあり、実際に転職するものも多く、処遇の改善も必要になってくる。</a:t>
            </a:r>
          </a:p>
        </p:txBody>
      </p:sp>
    </p:spTree>
    <p:extLst>
      <p:ext uri="{BB962C8B-B14F-4D97-AF65-F5344CB8AC3E}">
        <p14:creationId xmlns:p14="http://schemas.microsoft.com/office/powerpoint/2010/main" val="131943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9F9E8-D91F-4BAD-8FFA-49120600A565}"/>
              </a:ext>
            </a:extLst>
          </p:cNvPr>
          <p:cNvSpPr>
            <a:spLocks noGrp="1"/>
          </p:cNvSpPr>
          <p:nvPr>
            <p:ph type="title"/>
          </p:nvPr>
        </p:nvSpPr>
        <p:spPr/>
        <p:txBody>
          <a:bodyPr>
            <a:normAutofit/>
          </a:bodyPr>
          <a:lstStyle/>
          <a:p>
            <a:r>
              <a:rPr kumimoji="1" lang="ja-JP" altLang="en-US" sz="5400" dirty="0">
                <a:latin typeface="HGS明朝B" panose="02020800000000000000" pitchFamily="18" charset="-128"/>
                <a:ea typeface="HGS明朝B" panose="02020800000000000000" pitchFamily="18" charset="-128"/>
              </a:rPr>
              <a:t>砂防堰堤の効果　</a:t>
            </a:r>
            <a:r>
              <a:rPr kumimoji="1" lang="ja-JP" altLang="en-US" sz="3200" dirty="0">
                <a:latin typeface="HGS明朝B" panose="02020800000000000000" pitchFamily="18" charset="-128"/>
                <a:ea typeface="HGS明朝B" panose="02020800000000000000" pitchFamily="18" charset="-128"/>
              </a:rPr>
              <a:t>（国土交通省）</a:t>
            </a:r>
          </a:p>
        </p:txBody>
      </p:sp>
      <p:pic>
        <p:nvPicPr>
          <p:cNvPr id="4" name="Picture 2" descr="図">
            <a:extLst>
              <a:ext uri="{FF2B5EF4-FFF2-40B4-BE49-F238E27FC236}">
                <a16:creationId xmlns:a16="http://schemas.microsoft.com/office/drawing/2014/main" id="{C08948B8-A6A6-4EB8-9D11-1C5A1964E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 y="2446943"/>
            <a:ext cx="5844771" cy="38881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図">
            <a:extLst>
              <a:ext uri="{FF2B5EF4-FFF2-40B4-BE49-F238E27FC236}">
                <a16:creationId xmlns:a16="http://schemas.microsoft.com/office/drawing/2014/main" id="{34426DC8-2CD7-45AA-912A-142EA8F294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2371362"/>
            <a:ext cx="5126449" cy="341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9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524987-41E1-4D75-976A-11C701DD0D62}"/>
              </a:ext>
            </a:extLst>
          </p:cNvPr>
          <p:cNvSpPr>
            <a:spLocks noGrp="1"/>
          </p:cNvSpPr>
          <p:nvPr>
            <p:ph type="title"/>
          </p:nvPr>
        </p:nvSpPr>
        <p:spPr>
          <a:xfrm>
            <a:off x="969108" y="286604"/>
            <a:ext cx="10186572" cy="802364"/>
          </a:xfrm>
        </p:spPr>
        <p:txBody>
          <a:bodyPr>
            <a:normAutofit fontScale="90000"/>
          </a:bodyPr>
          <a:lstStyle/>
          <a:p>
            <a:r>
              <a:rPr kumimoji="1" lang="ja-JP" altLang="en-US" sz="5300" dirty="0">
                <a:latin typeface="HGS明朝B" panose="02020800000000000000" pitchFamily="18" charset="-128"/>
                <a:ea typeface="HGS明朝B" panose="02020800000000000000" pitchFamily="18" charset="-128"/>
              </a:rPr>
              <a:t>人材確保　</a:t>
            </a:r>
            <a:r>
              <a:rPr kumimoji="1" lang="ja-JP" altLang="en-US" sz="3200" dirty="0">
                <a:latin typeface="HGS明朝B" panose="02020800000000000000" pitchFamily="18" charset="-128"/>
                <a:ea typeface="HGS明朝B" panose="02020800000000000000" pitchFamily="18" charset="-128"/>
              </a:rPr>
              <a:t>砂防学会中国地</a:t>
            </a:r>
            <a:r>
              <a:rPr lang="ja-JP" altLang="en-US" sz="3200" dirty="0">
                <a:latin typeface="HGS明朝B" panose="02020800000000000000" pitchFamily="18" charset="-128"/>
                <a:ea typeface="HGS明朝B" panose="02020800000000000000" pitchFamily="18" charset="-128"/>
              </a:rPr>
              <a:t>区の</a:t>
            </a:r>
            <a:r>
              <a:rPr kumimoji="1" lang="ja-JP" altLang="en-US" sz="3200" dirty="0">
                <a:latin typeface="HGS明朝B" panose="02020800000000000000" pitchFamily="18" charset="-128"/>
                <a:ea typeface="HGS明朝B" panose="02020800000000000000" pitchFamily="18" charset="-128"/>
              </a:rPr>
              <a:t>運営委員皆さんの意見</a:t>
            </a:r>
          </a:p>
        </p:txBody>
      </p:sp>
      <p:sp>
        <p:nvSpPr>
          <p:cNvPr id="3" name="コンテンツ プレースホルダー 2">
            <a:extLst>
              <a:ext uri="{FF2B5EF4-FFF2-40B4-BE49-F238E27FC236}">
                <a16:creationId xmlns:a16="http://schemas.microsoft.com/office/drawing/2014/main" id="{9C17ABD9-D678-4012-A4D2-7B22C5441813}"/>
              </a:ext>
            </a:extLst>
          </p:cNvPr>
          <p:cNvSpPr>
            <a:spLocks noGrp="1"/>
          </p:cNvSpPr>
          <p:nvPr>
            <p:ph idx="1"/>
          </p:nvPr>
        </p:nvSpPr>
        <p:spPr>
          <a:xfrm>
            <a:off x="1097280" y="1845734"/>
            <a:ext cx="10748356" cy="4023360"/>
          </a:xfrm>
        </p:spPr>
        <p:txBody>
          <a:bodyPr>
            <a:noAutofit/>
          </a:bodyPr>
          <a:lstStyle/>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小</a:t>
            </a:r>
            <a:r>
              <a:rPr lang="ja-JP" altLang="en-US" sz="3200" dirty="0">
                <a:latin typeface="HGS明朝B" panose="02020800000000000000" pitchFamily="18" charset="-128"/>
                <a:ea typeface="HGS明朝B" panose="02020800000000000000" pitchFamily="18" charset="-128"/>
              </a:rPr>
              <a:t>・中学生の夏休み、母親に</a:t>
            </a:r>
            <a:r>
              <a:rPr lang="en-US" altLang="ja-JP" sz="3200" dirty="0">
                <a:latin typeface="HGS明朝B" panose="02020800000000000000" pitchFamily="18" charset="-128"/>
                <a:ea typeface="HGS明朝B" panose="02020800000000000000" pitchFamily="18" charset="-128"/>
              </a:rPr>
              <a:t>PR</a:t>
            </a: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中学生に、防災教育、数学、力学、メカニズム</a:t>
            </a: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高校進路指導教師へ</a:t>
            </a:r>
            <a:r>
              <a:rPr kumimoji="1" lang="en-US" altLang="ja-JP" sz="3200" dirty="0">
                <a:latin typeface="HGS明朝B" panose="02020800000000000000" pitchFamily="18" charset="-128"/>
                <a:ea typeface="HGS明朝B" panose="02020800000000000000" pitchFamily="18" charset="-128"/>
              </a:rPr>
              <a:t>PR</a:t>
            </a: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大学</a:t>
            </a:r>
            <a:r>
              <a:rPr kumimoji="1" lang="en-US" altLang="ja-JP" sz="3200" dirty="0">
                <a:latin typeface="HGS明朝B" panose="02020800000000000000" pitchFamily="18" charset="-128"/>
                <a:ea typeface="HGS明朝B" panose="02020800000000000000" pitchFamily="18" charset="-128"/>
              </a:rPr>
              <a:t>2</a:t>
            </a:r>
            <a:r>
              <a:rPr kumimoji="1" lang="ja-JP" altLang="en-US" sz="3200" dirty="0">
                <a:latin typeface="HGS明朝B" panose="02020800000000000000" pitchFamily="18" charset="-128"/>
                <a:ea typeface="HGS明朝B" panose="02020800000000000000" pitchFamily="18" charset="-128"/>
              </a:rPr>
              <a:t>～</a:t>
            </a:r>
            <a:r>
              <a:rPr kumimoji="1" lang="en-US" altLang="ja-JP" sz="3200" dirty="0">
                <a:latin typeface="HGS明朝B" panose="02020800000000000000" pitchFamily="18" charset="-128"/>
                <a:ea typeface="HGS明朝B" panose="02020800000000000000" pitchFamily="18" charset="-128"/>
              </a:rPr>
              <a:t>3</a:t>
            </a:r>
            <a:r>
              <a:rPr kumimoji="1" lang="ja-JP" altLang="en-US" sz="3200" dirty="0">
                <a:latin typeface="HGS明朝B" panose="02020800000000000000" pitchFamily="18" charset="-128"/>
                <a:ea typeface="HGS明朝B" panose="02020800000000000000" pitchFamily="18" charset="-128"/>
              </a:rPr>
              <a:t>年生に企業説明会</a:t>
            </a: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lang="ja-JP" altLang="en-US" sz="3200" dirty="0">
                <a:latin typeface="HGS明朝B" panose="02020800000000000000" pitchFamily="18" charset="-128"/>
                <a:ea typeface="HGS明朝B" panose="02020800000000000000" pitchFamily="18" charset="-128"/>
              </a:rPr>
              <a:t>社会的ニーズ、県民の集い、インターンシップ、シンポ　</a:t>
            </a:r>
            <a:endParaRPr lang="en-US" altLang="ja-JP" sz="3200" dirty="0">
              <a:latin typeface="HGS明朝B" panose="02020800000000000000" pitchFamily="18" charset="-128"/>
              <a:ea typeface="HGS明朝B" panose="02020800000000000000" pitchFamily="18" charset="-128"/>
            </a:endParaRPr>
          </a:p>
          <a:p>
            <a:pPr marL="0" indent="0">
              <a:buNone/>
            </a:pPr>
            <a:r>
              <a:rPr lang="ja-JP" altLang="en-US" sz="3200" dirty="0">
                <a:latin typeface="HGS明朝B" panose="02020800000000000000" pitchFamily="18" charset="-128"/>
                <a:ea typeface="HGS明朝B" panose="02020800000000000000" pitchFamily="18" charset="-128"/>
              </a:rPr>
              <a:t>　ジウム、説明会</a:t>
            </a:r>
            <a:endParaRPr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メーカーを取り込む、言葉の説明</a:t>
            </a:r>
            <a:endParaRPr kumimoji="1" lang="en-US" altLang="ja-JP" sz="3200" dirty="0">
              <a:latin typeface="HGS明朝B" panose="02020800000000000000" pitchFamily="18" charset="-128"/>
              <a:ea typeface="HGS明朝B" panose="02020800000000000000" pitchFamily="18" charset="-128"/>
            </a:endParaRPr>
          </a:p>
          <a:p>
            <a:pPr marL="0" indent="0">
              <a:buNone/>
            </a:pP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endParaRPr kumimoji="1" lang="en-US" altLang="ja-JP" sz="32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129363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0A904-08E6-4130-890E-485D1AEF0D7A}"/>
              </a:ext>
            </a:extLst>
          </p:cNvPr>
          <p:cNvSpPr>
            <a:spLocks noGrp="1"/>
          </p:cNvSpPr>
          <p:nvPr>
            <p:ph type="title"/>
          </p:nvPr>
        </p:nvSpPr>
        <p:spPr>
          <a:xfrm>
            <a:off x="473827" y="577549"/>
            <a:ext cx="11363498" cy="1816517"/>
          </a:xfrm>
        </p:spPr>
        <p:txBody>
          <a:bodyPr>
            <a:normAutofit fontScale="90000"/>
          </a:bodyPr>
          <a:lstStyle/>
          <a:p>
            <a:r>
              <a:rPr kumimoji="1" lang="ja-JP" altLang="en-US" dirty="0"/>
              <a:t>　　　　　</a:t>
            </a:r>
            <a:r>
              <a:rPr kumimoji="1" lang="ja-JP" altLang="en-US" sz="3100" dirty="0">
                <a:latin typeface="HGS明朝B" panose="02020800000000000000" pitchFamily="18" charset="-128"/>
                <a:ea typeface="HGS明朝B" panose="02020800000000000000" pitchFamily="18" charset="-128"/>
              </a:rPr>
              <a:t>全国治水砂防協会中国地区支部長会</a:t>
            </a:r>
            <a:r>
              <a:rPr kumimoji="1" lang="en-US" altLang="ja-JP" sz="3100" dirty="0">
                <a:latin typeface="HGS明朝B" panose="02020800000000000000" pitchFamily="18" charset="-128"/>
                <a:ea typeface="HGS明朝B" panose="02020800000000000000" pitchFamily="18" charset="-128"/>
              </a:rPr>
              <a:t>(2019/11/11)</a:t>
            </a:r>
            <a:br>
              <a:rPr kumimoji="1" lang="en-US" altLang="ja-JP" sz="3100" dirty="0">
                <a:latin typeface="HGS明朝B" panose="02020800000000000000" pitchFamily="18" charset="-128"/>
                <a:ea typeface="HGS明朝B" panose="02020800000000000000" pitchFamily="18" charset="-128"/>
              </a:rPr>
            </a:br>
            <a:r>
              <a:rPr kumimoji="1" lang="ja-JP" altLang="en-US" sz="3100" dirty="0">
                <a:latin typeface="HGS明朝B" panose="02020800000000000000" pitchFamily="18" charset="-128"/>
                <a:ea typeface="HGS明朝B" panose="02020800000000000000" pitchFamily="18" charset="-128"/>
              </a:rPr>
              <a:t>◎</a:t>
            </a:r>
            <a:r>
              <a:rPr lang="ja-JP" altLang="en-US" sz="3200" dirty="0">
                <a:latin typeface="HGS明朝B" panose="02020800000000000000" pitchFamily="18" charset="-128"/>
                <a:ea typeface="HGS明朝B" panose="02020800000000000000" pitchFamily="18" charset="-128"/>
              </a:rPr>
              <a:t>砂防専門家の活用と市町村における防災関連の人材育成について</a:t>
            </a:r>
            <a:br>
              <a:rPr lang="en-US" altLang="ja-JP" sz="3200" dirty="0">
                <a:latin typeface="HGS明朝B" panose="02020800000000000000" pitchFamily="18" charset="-128"/>
                <a:ea typeface="HGS明朝B" panose="02020800000000000000" pitchFamily="18" charset="-128"/>
              </a:rPr>
            </a:br>
            <a:r>
              <a:rPr lang="ja-JP" altLang="en-US" sz="3200" dirty="0">
                <a:latin typeface="HGS明朝B" panose="02020800000000000000" pitchFamily="18" charset="-128"/>
                <a:ea typeface="HGS明朝B" panose="02020800000000000000" pitchFamily="18" charset="-128"/>
              </a:rPr>
              <a:t>　　　　　　　　　　　　　　　　　　　　　　　　　鳥取県</a:t>
            </a:r>
            <a:br>
              <a:rPr lang="en-US" altLang="ja-JP" sz="3200" dirty="0">
                <a:latin typeface="HGS明朝B" panose="02020800000000000000" pitchFamily="18" charset="-128"/>
                <a:ea typeface="HGS明朝B" panose="02020800000000000000" pitchFamily="18" charset="-128"/>
              </a:rPr>
            </a:br>
            <a:br>
              <a:rPr lang="en-US" altLang="ja-JP" sz="3200" dirty="0">
                <a:latin typeface="HGS明朝B" panose="02020800000000000000" pitchFamily="18" charset="-128"/>
                <a:ea typeface="HGS明朝B" panose="02020800000000000000" pitchFamily="18" charset="-128"/>
              </a:rPr>
            </a:br>
            <a:endParaRPr kumimoji="1" lang="ja-JP" altLang="en-US" sz="31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B13E6E87-B570-46DA-8D44-241674ACD18C}"/>
              </a:ext>
            </a:extLst>
          </p:cNvPr>
          <p:cNvSpPr>
            <a:spLocks noGrp="1"/>
          </p:cNvSpPr>
          <p:nvPr>
            <p:ph idx="1"/>
          </p:nvPr>
        </p:nvSpPr>
        <p:spPr>
          <a:xfrm>
            <a:off x="784167" y="1658542"/>
            <a:ext cx="10623665" cy="4538441"/>
          </a:xfrm>
        </p:spPr>
        <p:txBody>
          <a:bodyPr>
            <a:noAutofit/>
          </a:bodyPr>
          <a:lstStyle/>
          <a:p>
            <a:pPr marL="0" indent="0">
              <a:buNone/>
            </a:pPr>
            <a:endParaRPr lang="en-US" altLang="ja-JP" sz="2800" dirty="0">
              <a:latin typeface="HGS明朝B" panose="02020800000000000000" pitchFamily="18" charset="-128"/>
              <a:ea typeface="HGS明朝B" panose="02020800000000000000" pitchFamily="18" charset="-128"/>
            </a:endParaRPr>
          </a:p>
          <a:p>
            <a:pPr>
              <a:buFont typeface="Wingdings" panose="05000000000000000000" pitchFamily="2" charset="2"/>
              <a:buChar char="l"/>
            </a:pPr>
            <a:r>
              <a:rPr lang="ja-JP" altLang="en-US" sz="2800" dirty="0">
                <a:latin typeface="HGS明朝B" panose="02020800000000000000" pitchFamily="18" charset="-128"/>
                <a:ea typeface="HGS明朝B" panose="02020800000000000000" pitchFamily="18" charset="-128"/>
              </a:rPr>
              <a:t>出前裏山診断により専門家の意見を聞き住民の防災意識向上</a:t>
            </a:r>
            <a:endParaRPr lang="en-US" altLang="ja-JP" sz="2800" dirty="0">
              <a:latin typeface="HGS明朝B" panose="02020800000000000000" pitchFamily="18" charset="-128"/>
              <a:ea typeface="HGS明朝B" panose="02020800000000000000" pitchFamily="18" charset="-128"/>
            </a:endParaRPr>
          </a:p>
          <a:p>
            <a:pPr>
              <a:buFont typeface="Wingdings" panose="05000000000000000000" pitchFamily="2" charset="2"/>
              <a:buChar char="l"/>
            </a:pPr>
            <a:r>
              <a:rPr lang="ja-JP" altLang="en-US" sz="2800" dirty="0">
                <a:latin typeface="HGS明朝B" panose="02020800000000000000" pitchFamily="18" charset="-128"/>
                <a:ea typeface="HGS明朝B" panose="02020800000000000000" pitchFamily="18" charset="-128"/>
              </a:rPr>
              <a:t>防災関連の人材育成として、地域から推薦された人や防災士希望者を募り、防災士養成研修や防災専門員の出前講座を受講し、防災リーダーを育成</a:t>
            </a:r>
            <a:endParaRPr lang="en-US" altLang="ja-JP" sz="2800" dirty="0">
              <a:latin typeface="HGS明朝B" panose="02020800000000000000" pitchFamily="18" charset="-128"/>
              <a:ea typeface="HGS明朝B" panose="02020800000000000000" pitchFamily="18" charset="-128"/>
            </a:endParaRPr>
          </a:p>
          <a:p>
            <a:pPr>
              <a:buFont typeface="Wingdings" panose="05000000000000000000" pitchFamily="2" charset="2"/>
              <a:buChar char="l"/>
            </a:pPr>
            <a:r>
              <a:rPr lang="ja-JP" altLang="en-US" sz="2800" dirty="0">
                <a:latin typeface="HGS明朝B" panose="02020800000000000000" pitchFamily="18" charset="-128"/>
                <a:ea typeface="HGS明朝B" panose="02020800000000000000" pitchFamily="18" charset="-128"/>
              </a:rPr>
              <a:t>地区内の危険個所点検を砂防専門家と住民が一緒に確認したり、住民が地区内の危険個所の情報を共有、災害に強い街づくり</a:t>
            </a:r>
            <a:endParaRPr lang="en-US" altLang="ja-JP" sz="2800" dirty="0">
              <a:latin typeface="HGS明朝B" panose="02020800000000000000" pitchFamily="18" charset="-128"/>
              <a:ea typeface="HGS明朝B" panose="02020800000000000000" pitchFamily="18" charset="-128"/>
            </a:endParaRPr>
          </a:p>
          <a:p>
            <a:pPr>
              <a:buFont typeface="Wingdings" panose="05000000000000000000" pitchFamily="2" charset="2"/>
              <a:buChar char="l"/>
            </a:pPr>
            <a:r>
              <a:rPr lang="ja-JP" altLang="en-US" sz="2800" dirty="0">
                <a:latin typeface="HGS明朝B" panose="02020800000000000000" pitchFamily="18" charset="-128"/>
                <a:ea typeface="HGS明朝B" panose="02020800000000000000" pitchFamily="18" charset="-128"/>
              </a:rPr>
              <a:t>行政・民間企業・地域組織を対象に防災リーダー・危機管理マネージャーを育成する機関の創設</a:t>
            </a:r>
            <a:endParaRPr lang="en-US" altLang="ja-JP" sz="2800" dirty="0">
              <a:latin typeface="HGS明朝B" panose="02020800000000000000" pitchFamily="18" charset="-128"/>
              <a:ea typeface="HGS明朝B" panose="02020800000000000000" pitchFamily="18" charset="-128"/>
            </a:endParaRPr>
          </a:p>
          <a:p>
            <a:endParaRPr lang="en-US" altLang="ja-JP" sz="28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26627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1925D-D2A5-4052-BF14-A0889A5D3ACE}"/>
              </a:ext>
            </a:extLst>
          </p:cNvPr>
          <p:cNvSpPr>
            <a:spLocks noGrp="1"/>
          </p:cNvSpPr>
          <p:nvPr>
            <p:ph type="title"/>
          </p:nvPr>
        </p:nvSpPr>
        <p:spPr>
          <a:xfrm>
            <a:off x="1141615" y="-644422"/>
            <a:ext cx="10058400" cy="1450757"/>
          </a:xfrm>
        </p:spPr>
        <p:txBody>
          <a:bodyPr>
            <a:normAutofit/>
          </a:bodyPr>
          <a:lstStyle/>
          <a:p>
            <a:r>
              <a:rPr kumimoji="1" lang="ja-JP" altLang="en-US" sz="3600" dirty="0">
                <a:latin typeface="HGS明朝B" panose="02020800000000000000" pitchFamily="18" charset="-128"/>
                <a:ea typeface="HGS明朝B" panose="02020800000000000000" pitchFamily="18" charset="-128"/>
              </a:rPr>
              <a:t>（公社）砂防学会中四国支部講習会　</a:t>
            </a:r>
            <a:r>
              <a:rPr kumimoji="1" lang="en-US" altLang="ja-JP" sz="3600" dirty="0">
                <a:latin typeface="HGS明朝B" panose="02020800000000000000" pitchFamily="18" charset="-128"/>
                <a:ea typeface="HGS明朝B" panose="02020800000000000000" pitchFamily="18" charset="-128"/>
              </a:rPr>
              <a:t>2019/11/14</a:t>
            </a:r>
            <a:endParaRPr kumimoji="1" lang="ja-JP" altLang="en-US" sz="36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12B105D7-0B5F-48AA-9CC7-1CFA822E77A4}"/>
              </a:ext>
            </a:extLst>
          </p:cNvPr>
          <p:cNvSpPr>
            <a:spLocks noGrp="1"/>
          </p:cNvSpPr>
          <p:nvPr>
            <p:ph idx="1"/>
          </p:nvPr>
        </p:nvSpPr>
        <p:spPr>
          <a:xfrm>
            <a:off x="1066800" y="2402686"/>
            <a:ext cx="10058400" cy="4222557"/>
          </a:xfrm>
        </p:spPr>
        <p:txBody>
          <a:bodyPr>
            <a:normAutofit/>
          </a:bodyPr>
          <a:lstStyle/>
          <a:p>
            <a:pPr>
              <a:buFont typeface="Wingdings" panose="05000000000000000000" pitchFamily="2" charset="2"/>
              <a:buChar char="u"/>
            </a:pPr>
            <a:r>
              <a:rPr lang="ja-JP" altLang="en-US" sz="3200" dirty="0">
                <a:latin typeface="HGS明朝B" panose="02020800000000000000" pitchFamily="18" charset="-128"/>
                <a:ea typeface="HGS明朝B" panose="02020800000000000000" pitchFamily="18" charset="-128"/>
              </a:rPr>
              <a:t>多発する土砂災害、厳しい局面が個人の成長と仕事のやりがいにつながることを意識</a:t>
            </a:r>
            <a:endParaRPr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kumimoji="1" lang="ja-JP" altLang="en-US" sz="3200" dirty="0">
                <a:latin typeface="HGS明朝B" panose="02020800000000000000" pitchFamily="18" charset="-128"/>
                <a:ea typeface="HGS明朝B" panose="02020800000000000000" pitchFamily="18" charset="-128"/>
              </a:rPr>
              <a:t>関心を高めるための機会</a:t>
            </a:r>
            <a:r>
              <a:rPr lang="ja-JP" altLang="en-US" sz="3200" dirty="0">
                <a:latin typeface="HGS明朝B" panose="02020800000000000000" pitchFamily="18" charset="-128"/>
                <a:ea typeface="HGS明朝B" panose="02020800000000000000" pitchFamily="18" charset="-128"/>
              </a:rPr>
              <a:t>は</a:t>
            </a:r>
            <a:r>
              <a:rPr kumimoji="1" lang="ja-JP" altLang="en-US" sz="3200" dirty="0">
                <a:latin typeface="HGS明朝B" panose="02020800000000000000" pitchFamily="18" charset="-128"/>
                <a:ea typeface="HGS明朝B" panose="02020800000000000000" pitchFamily="18" charset="-128"/>
              </a:rPr>
              <a:t>逃がさず、わかりやすい説明・発信はもちろん、チャレンジングな姿勢が重要</a:t>
            </a:r>
            <a:endParaRPr kumimoji="1" lang="en-US" altLang="ja-JP" sz="3200" dirty="0">
              <a:latin typeface="HGS明朝B" panose="02020800000000000000" pitchFamily="18" charset="-128"/>
              <a:ea typeface="HGS明朝B" panose="02020800000000000000" pitchFamily="18" charset="-128"/>
            </a:endParaRPr>
          </a:p>
          <a:p>
            <a:pPr>
              <a:buFont typeface="Wingdings" panose="05000000000000000000" pitchFamily="2" charset="2"/>
              <a:buChar char="u"/>
            </a:pPr>
            <a:r>
              <a:rPr lang="ja-JP" altLang="en-US" sz="3200" dirty="0">
                <a:latin typeface="HGS明朝B" panose="02020800000000000000" pitchFamily="18" charset="-128"/>
                <a:ea typeface="HGS明朝B" panose="02020800000000000000" pitchFamily="18" charset="-128"/>
              </a:rPr>
              <a:t>育てる側へのサポート強化、突き放したら、育てる側も育てられる側も、そして組織もしぼむ</a:t>
            </a:r>
            <a:endParaRPr kumimoji="1" lang="ja-JP" altLang="en-US" sz="3200" dirty="0">
              <a:latin typeface="HGS明朝B" panose="02020800000000000000" pitchFamily="18" charset="-128"/>
              <a:ea typeface="HGS明朝B" panose="02020800000000000000" pitchFamily="18" charset="-128"/>
            </a:endParaRPr>
          </a:p>
        </p:txBody>
      </p:sp>
      <p:sp>
        <p:nvSpPr>
          <p:cNvPr id="4" name="テキスト ボックス 3">
            <a:extLst>
              <a:ext uri="{FF2B5EF4-FFF2-40B4-BE49-F238E27FC236}">
                <a16:creationId xmlns:a16="http://schemas.microsoft.com/office/drawing/2014/main" id="{68A3607B-5F04-4C69-9F29-1C754C1F9FBF}"/>
              </a:ext>
            </a:extLst>
          </p:cNvPr>
          <p:cNvSpPr txBox="1"/>
          <p:nvPr/>
        </p:nvSpPr>
        <p:spPr>
          <a:xfrm>
            <a:off x="5137266" y="1138844"/>
            <a:ext cx="6251170" cy="738664"/>
          </a:xfrm>
          <a:prstGeom prst="rect">
            <a:avLst/>
          </a:prstGeom>
          <a:noFill/>
        </p:spPr>
        <p:txBody>
          <a:bodyPr wrap="square" rtlCol="0">
            <a:spAutoFit/>
          </a:bodyPr>
          <a:lstStyle/>
          <a:p>
            <a:r>
              <a:rPr kumimoji="1" lang="ja-JP" altLang="en-US" sz="2400" dirty="0">
                <a:latin typeface="HGP明朝B" panose="02020800000000000000" pitchFamily="18" charset="-128"/>
                <a:ea typeface="HGP明朝B" panose="02020800000000000000" pitchFamily="18" charset="-128"/>
              </a:rPr>
              <a:t>国土交通省砂防事業の現状と人材：吉村元吾</a:t>
            </a:r>
            <a:endParaRPr kumimoji="1" lang="en-US" altLang="ja-JP" sz="2400" dirty="0">
              <a:latin typeface="HGP明朝B" panose="02020800000000000000" pitchFamily="18" charset="-128"/>
              <a:ea typeface="HGP明朝B" panose="02020800000000000000" pitchFamily="18" charset="-128"/>
            </a:endParaRPr>
          </a:p>
          <a:p>
            <a:endParaRPr kumimoji="1" lang="ja-JP" altLang="en-US" dirty="0"/>
          </a:p>
        </p:txBody>
      </p:sp>
    </p:spTree>
    <p:extLst>
      <p:ext uri="{BB962C8B-B14F-4D97-AF65-F5344CB8AC3E}">
        <p14:creationId xmlns:p14="http://schemas.microsoft.com/office/powerpoint/2010/main" val="23668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20441-C1D4-4843-98D6-B756E32F0B3D}"/>
              </a:ext>
            </a:extLst>
          </p:cNvPr>
          <p:cNvSpPr>
            <a:spLocks noGrp="1"/>
          </p:cNvSpPr>
          <p:nvPr>
            <p:ph type="title"/>
          </p:nvPr>
        </p:nvSpPr>
        <p:spPr>
          <a:xfrm>
            <a:off x="1282105" y="846305"/>
            <a:ext cx="10058400" cy="786283"/>
          </a:xfrm>
        </p:spPr>
        <p:txBody>
          <a:bodyPr>
            <a:normAutofit fontScale="90000"/>
          </a:bodyPr>
          <a:lstStyle/>
          <a:p>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br>
              <a:rPr kumimoji="1" lang="en-US" altLang="ja-JP" dirty="0">
                <a:latin typeface="HGS明朝B" panose="02020800000000000000" pitchFamily="18" charset="-128"/>
                <a:ea typeface="HGS明朝B" panose="02020800000000000000" pitchFamily="18" charset="-128"/>
              </a:rPr>
            </a:br>
            <a:r>
              <a:rPr lang="ja-JP" altLang="en-US" sz="5300" dirty="0">
                <a:latin typeface="HGS明朝B" panose="02020800000000000000" pitchFamily="18" charset="-128"/>
                <a:ea typeface="HGS明朝B" panose="02020800000000000000" pitchFamily="18" charset="-128"/>
              </a:rPr>
              <a:t>学会主導　　　</a:t>
            </a:r>
            <a:r>
              <a:rPr lang="en-US" altLang="ja-JP" sz="5300" dirty="0">
                <a:latin typeface="HGS明朝B" panose="02020800000000000000" pitchFamily="18" charset="-128"/>
                <a:ea typeface="HGS明朝B" panose="02020800000000000000" pitchFamily="18" charset="-128"/>
              </a:rPr>
              <a:t>ONE</a:t>
            </a:r>
            <a:r>
              <a:rPr lang="ja-JP" altLang="en-US" sz="5300" dirty="0">
                <a:latin typeface="HGS明朝B" panose="02020800000000000000" pitchFamily="18" charset="-128"/>
                <a:ea typeface="HGS明朝B" panose="02020800000000000000" pitchFamily="18" charset="-128"/>
              </a:rPr>
              <a:t>　</a:t>
            </a:r>
            <a:r>
              <a:rPr lang="en-US" altLang="ja-JP" sz="5300" dirty="0">
                <a:latin typeface="HGS明朝B" panose="02020800000000000000" pitchFamily="18" charset="-128"/>
                <a:ea typeface="HGS明朝B" panose="02020800000000000000" pitchFamily="18" charset="-128"/>
              </a:rPr>
              <a:t>TEAM</a:t>
            </a:r>
            <a:br>
              <a:rPr lang="en-US" altLang="ja-JP" sz="5300" dirty="0">
                <a:latin typeface="HGS明朝B" panose="02020800000000000000" pitchFamily="18" charset="-128"/>
                <a:ea typeface="HGS明朝B" panose="02020800000000000000" pitchFamily="18" charset="-128"/>
              </a:rPr>
            </a:br>
            <a:r>
              <a:rPr lang="ja-JP" altLang="en-US" sz="4400" dirty="0">
                <a:latin typeface="HGS明朝B" panose="02020800000000000000" pitchFamily="18" charset="-128"/>
                <a:ea typeface="HGS明朝B" panose="02020800000000000000" pitchFamily="18" charset="-128"/>
              </a:rPr>
              <a:t>　　</a:t>
            </a:r>
            <a:endParaRPr kumimoji="1" lang="ja-JP" altLang="en-US" sz="44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9FB6F512-CB62-453C-8FAF-F82FD01C5125}"/>
              </a:ext>
            </a:extLst>
          </p:cNvPr>
          <p:cNvSpPr>
            <a:spLocks noGrp="1"/>
          </p:cNvSpPr>
          <p:nvPr>
            <p:ph idx="1"/>
          </p:nvPr>
        </p:nvSpPr>
        <p:spPr>
          <a:xfrm>
            <a:off x="1097280" y="1867711"/>
            <a:ext cx="10058400" cy="4001382"/>
          </a:xfrm>
        </p:spPr>
        <p:txBody>
          <a:bodyPr>
            <a:noAutofit/>
          </a:bodyPr>
          <a:lstStyle/>
          <a:p>
            <a:r>
              <a:rPr lang="ja-JP" altLang="en-US" sz="3200" dirty="0">
                <a:latin typeface="HGS明朝B" panose="02020800000000000000" pitchFamily="18" charset="-128"/>
                <a:ea typeface="HGS明朝B" panose="02020800000000000000" pitchFamily="18" charset="-128"/>
              </a:rPr>
              <a:t>国交省</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大学・高専</a:t>
            </a:r>
            <a:endParaRPr lang="en-US" altLang="ja-JP" sz="3200" dirty="0">
              <a:latin typeface="HGS明朝B" panose="02020800000000000000" pitchFamily="18" charset="-128"/>
              <a:ea typeface="HGS明朝B" panose="02020800000000000000" pitchFamily="18" charset="-128"/>
            </a:endParaRPr>
          </a:p>
          <a:p>
            <a:r>
              <a:rPr kumimoji="1" lang="ja-JP" altLang="en-US" sz="3200">
                <a:latin typeface="HGS明朝B" panose="02020800000000000000" pitchFamily="18" charset="-128"/>
                <a:ea typeface="HGS明朝B" panose="02020800000000000000" pitchFamily="18" charset="-128"/>
              </a:rPr>
              <a:t>県・市町村</a:t>
            </a:r>
            <a:endParaRPr kumimoji="1"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建設コンサルタント</a:t>
            </a:r>
            <a:endParaRPr kumimoji="1"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協会、</a:t>
            </a:r>
            <a:r>
              <a:rPr lang="en-US" altLang="ja-JP" sz="3200" dirty="0">
                <a:latin typeface="HGS明朝B" panose="02020800000000000000" pitchFamily="18" charset="-128"/>
                <a:ea typeface="HGS明朝B" panose="02020800000000000000" pitchFamily="18" charset="-128"/>
              </a:rPr>
              <a:t>JH</a:t>
            </a:r>
            <a:r>
              <a:rPr lang="ja-JP" altLang="en-US" sz="3200" dirty="0">
                <a:latin typeface="HGS明朝B" panose="02020800000000000000" pitchFamily="18" charset="-128"/>
                <a:ea typeface="HGS明朝B" panose="02020800000000000000" pitchFamily="18" charset="-128"/>
              </a:rPr>
              <a:t>、</a:t>
            </a:r>
            <a:r>
              <a:rPr lang="en-US" altLang="ja-JP" sz="3200" dirty="0">
                <a:latin typeface="HGS明朝B" panose="02020800000000000000" pitchFamily="18" charset="-128"/>
                <a:ea typeface="HGS明朝B" panose="02020800000000000000" pitchFamily="18" charset="-128"/>
              </a:rPr>
              <a:t>JR</a:t>
            </a:r>
            <a:r>
              <a:rPr lang="ja-JP" altLang="en-US" sz="3200" dirty="0">
                <a:latin typeface="HGS明朝B" panose="02020800000000000000" pitchFamily="18" charset="-128"/>
                <a:ea typeface="HGS明朝B" panose="02020800000000000000" pitchFamily="18" charset="-128"/>
              </a:rPr>
              <a:t>、</a:t>
            </a:r>
            <a:r>
              <a:rPr kumimoji="1" lang="ja-JP" altLang="en-US" sz="3200" dirty="0">
                <a:latin typeface="HGS明朝B" panose="02020800000000000000" pitchFamily="18" charset="-128"/>
                <a:ea typeface="HGS明朝B" panose="02020800000000000000" pitchFamily="18" charset="-128"/>
              </a:rPr>
              <a:t>建設業</a:t>
            </a:r>
            <a:endParaRPr kumimoji="1"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メーカー、県の砂防・土木ボランティア</a:t>
            </a:r>
            <a:endParaRPr kumimoji="1" lang="en-US" altLang="ja-JP" sz="3200" dirty="0">
              <a:latin typeface="HGS明朝B" panose="02020800000000000000" pitchFamily="18" charset="-128"/>
              <a:ea typeface="HGS明朝B" panose="02020800000000000000" pitchFamily="18" charset="-128"/>
            </a:endParaRPr>
          </a:p>
          <a:p>
            <a:endParaRPr kumimoji="1" lang="ja-JP" altLang="en-US" sz="32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226074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BD6D9-40B0-47EA-995D-85FB444EAD85}"/>
              </a:ext>
            </a:extLst>
          </p:cNvPr>
          <p:cNvSpPr>
            <a:spLocks noGrp="1"/>
          </p:cNvSpPr>
          <p:nvPr>
            <p:ph type="title"/>
          </p:nvPr>
        </p:nvSpPr>
        <p:spPr>
          <a:xfrm>
            <a:off x="1097280" y="286604"/>
            <a:ext cx="10058400" cy="918742"/>
          </a:xfrm>
        </p:spPr>
        <p:txBody>
          <a:bodyPr>
            <a:normAutofit/>
          </a:bodyPr>
          <a:lstStyle/>
          <a:p>
            <a:r>
              <a:rPr lang="ja-JP" altLang="en-US" dirty="0">
                <a:latin typeface="HGS明朝B" panose="02020800000000000000" pitchFamily="18" charset="-128"/>
                <a:ea typeface="HGS明朝B" panose="02020800000000000000" pitchFamily="18" charset="-128"/>
              </a:rPr>
              <a:t>人材育成</a:t>
            </a:r>
            <a:r>
              <a:rPr kumimoji="1" lang="ja-JP" altLang="en-US" dirty="0">
                <a:latin typeface="HGS明朝B" panose="02020800000000000000" pitchFamily="18" charset="-128"/>
                <a:ea typeface="HGS明朝B" panose="02020800000000000000" pitchFamily="18" charset="-128"/>
              </a:rPr>
              <a:t>　</a:t>
            </a:r>
            <a:r>
              <a:rPr kumimoji="1" lang="en-US" altLang="ja-JP" dirty="0">
                <a:latin typeface="HGS明朝B" panose="02020800000000000000" pitchFamily="18" charset="-128"/>
                <a:ea typeface="HGS明朝B" panose="02020800000000000000" pitchFamily="18" charset="-128"/>
              </a:rPr>
              <a:t>-</a:t>
            </a:r>
            <a:r>
              <a:rPr lang="ja-JP" altLang="en-US" dirty="0">
                <a:latin typeface="HGS明朝B" panose="02020800000000000000" pitchFamily="18" charset="-128"/>
                <a:ea typeface="HGS明朝B" panose="02020800000000000000" pitchFamily="18" charset="-128"/>
              </a:rPr>
              <a:t>行動</a:t>
            </a:r>
            <a:r>
              <a:rPr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　　</a:t>
            </a:r>
          </a:p>
        </p:txBody>
      </p:sp>
      <p:sp>
        <p:nvSpPr>
          <p:cNvPr id="3" name="コンテンツ プレースホルダー 2">
            <a:extLst>
              <a:ext uri="{FF2B5EF4-FFF2-40B4-BE49-F238E27FC236}">
                <a16:creationId xmlns:a16="http://schemas.microsoft.com/office/drawing/2014/main" id="{64779918-3EC7-4037-98C2-8CF2AB1B2549}"/>
              </a:ext>
            </a:extLst>
          </p:cNvPr>
          <p:cNvSpPr>
            <a:spLocks noGrp="1"/>
          </p:cNvSpPr>
          <p:nvPr>
            <p:ph idx="1"/>
          </p:nvPr>
        </p:nvSpPr>
        <p:spPr>
          <a:xfrm>
            <a:off x="831273" y="1845734"/>
            <a:ext cx="10972799" cy="4023360"/>
          </a:xfrm>
        </p:spPr>
        <p:txBody>
          <a:bodyPr>
            <a:normAutofit fontScale="92500" lnSpcReduction="20000"/>
          </a:bodyPr>
          <a:lstStyle/>
          <a:p>
            <a:r>
              <a:rPr lang="ja-JP" altLang="en-US" sz="2800" dirty="0">
                <a:latin typeface="HGS明朝B" panose="02020800000000000000" pitchFamily="18" charset="-128"/>
                <a:ea typeface="HGS明朝B" panose="02020800000000000000" pitchFamily="18" charset="-128"/>
              </a:rPr>
              <a:t>研究者の増員、マネジャーの育成、挑戦を含む仕事</a:t>
            </a:r>
            <a:endParaRPr lang="en-US" altLang="ja-JP" sz="2800" dirty="0">
              <a:latin typeface="HGS明朝B" panose="02020800000000000000" pitchFamily="18" charset="-128"/>
              <a:ea typeface="HGS明朝B" panose="02020800000000000000" pitchFamily="18" charset="-128"/>
            </a:endParaRPr>
          </a:p>
          <a:p>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国の専門家による講演、研修、説明会：市町村・県職員、民間技術者</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県職員は国の研修制度を利用して経験を増やす</a:t>
            </a:r>
            <a:endParaRPr lang="en-US" altLang="ja-JP" sz="2800"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専門家によるコンサルタント技術者への研修会等</a:t>
            </a:r>
            <a:endParaRPr lang="en-US" altLang="ja-JP" sz="2800" dirty="0">
              <a:latin typeface="HGS明朝B" panose="02020800000000000000" pitchFamily="18" charset="-128"/>
              <a:ea typeface="HGS明朝B" panose="02020800000000000000" pitchFamily="18" charset="-128"/>
            </a:endParaRPr>
          </a:p>
          <a:p>
            <a:endParaRPr kumimoji="1" lang="en-US" altLang="ja-JP" dirty="0">
              <a:latin typeface="HGS明朝B" panose="02020800000000000000" pitchFamily="18" charset="-128"/>
              <a:ea typeface="HGS明朝B" panose="02020800000000000000" pitchFamily="18" charset="-128"/>
            </a:endParaRPr>
          </a:p>
          <a:p>
            <a:r>
              <a:rPr lang="ja-JP" altLang="en-US" sz="2800" dirty="0">
                <a:latin typeface="HGS明朝B" panose="02020800000000000000" pitchFamily="18" charset="-128"/>
                <a:ea typeface="HGS明朝B" panose="02020800000000000000" pitchFamily="18" charset="-128"/>
              </a:rPr>
              <a:t>先ずは、</a:t>
            </a:r>
            <a:r>
              <a:rPr lang="ja-JP" altLang="en-US" sz="5400" dirty="0">
                <a:latin typeface="HGS明朝B" panose="02020800000000000000" pitchFamily="18" charset="-128"/>
                <a:ea typeface="HGS明朝B" panose="02020800000000000000" pitchFamily="18" charset="-128"/>
              </a:rPr>
              <a:t>「</a:t>
            </a:r>
            <a:r>
              <a:rPr lang="en-US" altLang="ja-JP" sz="5400" dirty="0">
                <a:latin typeface="HGS明朝B" panose="02020800000000000000" pitchFamily="18" charset="-128"/>
                <a:ea typeface="HGS明朝B" panose="02020800000000000000" pitchFamily="18" charset="-128"/>
              </a:rPr>
              <a:t>SABO</a:t>
            </a:r>
            <a:r>
              <a:rPr lang="ja-JP" altLang="en-US" sz="5400" dirty="0">
                <a:latin typeface="HGS明朝B" panose="02020800000000000000" pitchFamily="18" charset="-128"/>
                <a:ea typeface="HGS明朝B" panose="02020800000000000000" pitchFamily="18" charset="-128"/>
              </a:rPr>
              <a:t>」「砂防」</a:t>
            </a:r>
            <a:r>
              <a:rPr lang="ja-JP" altLang="en-US" sz="2800" dirty="0">
                <a:latin typeface="HGS明朝B" panose="02020800000000000000" pitchFamily="18" charset="-128"/>
                <a:ea typeface="HGS明朝B" panose="02020800000000000000" pitchFamily="18" charset="-128"/>
              </a:rPr>
              <a:t>の言葉を知ってもらう</a:t>
            </a:r>
            <a:endParaRPr lang="en-US" altLang="ja-JP" sz="2800" dirty="0">
              <a:latin typeface="HGS明朝B" panose="02020800000000000000" pitchFamily="18" charset="-128"/>
              <a:ea typeface="HGS明朝B" panose="02020800000000000000" pitchFamily="18" charset="-128"/>
            </a:endParaRPr>
          </a:p>
          <a:p>
            <a:r>
              <a:rPr lang="ja-JP" altLang="en-US" sz="4800" dirty="0">
                <a:latin typeface="HGS明朝B" panose="02020800000000000000" pitchFamily="18" charset="-128"/>
                <a:ea typeface="HGS明朝B" panose="02020800000000000000" pitchFamily="18" charset="-128"/>
              </a:rPr>
              <a:t>継続</a:t>
            </a:r>
            <a:r>
              <a:rPr lang="ja-JP" altLang="en-US" sz="2800" dirty="0">
                <a:latin typeface="HGS明朝B" panose="02020800000000000000" pitchFamily="18" charset="-128"/>
                <a:ea typeface="HGS明朝B" panose="02020800000000000000" pitchFamily="18" charset="-128"/>
              </a:rPr>
              <a:t>　実施できる範囲</a:t>
            </a:r>
            <a:endParaRPr lang="en-US" altLang="ja-JP" sz="2800" dirty="0">
              <a:latin typeface="HGS明朝B" panose="02020800000000000000" pitchFamily="18" charset="-128"/>
              <a:ea typeface="HGS明朝B" panose="02020800000000000000" pitchFamily="18" charset="-128"/>
            </a:endParaRPr>
          </a:p>
          <a:p>
            <a:endParaRPr kumimoji="1" lang="ja-JP" altLang="en-US" sz="28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102046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561681-E9D4-46FD-9A72-B0383508BF96}"/>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1A0AD0E4-33B8-4DA8-94F4-50C44D269A8A}"/>
              </a:ext>
            </a:extLst>
          </p:cNvPr>
          <p:cNvSpPr>
            <a:spLocks noGrp="1"/>
          </p:cNvSpPr>
          <p:nvPr>
            <p:ph idx="1"/>
          </p:nvPr>
        </p:nvSpPr>
        <p:spPr/>
        <p:txBody>
          <a:bodyPr/>
          <a:lstStyle/>
          <a:p>
            <a:pPr fontAlgn="base">
              <a:buFont typeface="+mj-lt"/>
              <a:buAutoNum type="arabicPeriod"/>
            </a:pPr>
            <a:r>
              <a:rPr lang="ja-JP" altLang="en-US" dirty="0">
                <a:solidFill>
                  <a:srgbClr val="FF0000"/>
                </a:solidFill>
                <a:latin typeface="inherit"/>
              </a:rPr>
              <a:t>①</a:t>
            </a:r>
            <a:r>
              <a:rPr lang="ja-JP" altLang="en-US" dirty="0">
                <a:solidFill>
                  <a:srgbClr val="333333"/>
                </a:solidFill>
                <a:latin typeface="inherit"/>
              </a:rPr>
              <a:t>土砂が埋まって上がった河床</a:t>
            </a:r>
          </a:p>
          <a:p>
            <a:pPr fontAlgn="base">
              <a:buFont typeface="+mj-lt"/>
              <a:buAutoNum type="arabicPeriod"/>
            </a:pPr>
            <a:r>
              <a:rPr lang="ja-JP" altLang="en-US" dirty="0">
                <a:solidFill>
                  <a:srgbClr val="FF0000"/>
                </a:solidFill>
                <a:latin typeface="inherit"/>
              </a:rPr>
              <a:t>②</a:t>
            </a:r>
            <a:r>
              <a:rPr lang="ja-JP" altLang="en-US" dirty="0">
                <a:solidFill>
                  <a:srgbClr val="333333"/>
                </a:solidFill>
                <a:latin typeface="inherit"/>
              </a:rPr>
              <a:t>山腹が崩壊しなくなり固定される。</a:t>
            </a:r>
          </a:p>
          <a:p>
            <a:pPr fontAlgn="base">
              <a:buFont typeface="+mj-lt"/>
              <a:buAutoNum type="arabicPeriod"/>
            </a:pPr>
            <a:r>
              <a:rPr lang="ja-JP" altLang="en-US" dirty="0">
                <a:solidFill>
                  <a:srgbClr val="FF0000"/>
                </a:solidFill>
                <a:latin typeface="inherit"/>
              </a:rPr>
              <a:t>③</a:t>
            </a:r>
            <a:r>
              <a:rPr lang="ja-JP" altLang="en-US" dirty="0">
                <a:solidFill>
                  <a:srgbClr val="333333"/>
                </a:solidFill>
                <a:latin typeface="inherit"/>
              </a:rPr>
              <a:t>川幅が広がることで流れが遅くなる。</a:t>
            </a:r>
          </a:p>
          <a:p>
            <a:endParaRPr kumimoji="1" lang="ja-JP" altLang="en-US" dirty="0"/>
          </a:p>
        </p:txBody>
      </p:sp>
      <p:pic>
        <p:nvPicPr>
          <p:cNvPr id="4" name="Picture 2" descr="土石流">
            <a:extLst>
              <a:ext uri="{FF2B5EF4-FFF2-40B4-BE49-F238E27FC236}">
                <a16:creationId xmlns:a16="http://schemas.microsoft.com/office/drawing/2014/main" id="{4E39CCEE-0966-48E7-9A26-136E450D4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60" y="135112"/>
            <a:ext cx="7936030" cy="621496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F3754A63-4047-416A-A020-3CDA4AE11C3A}"/>
              </a:ext>
            </a:extLst>
          </p:cNvPr>
          <p:cNvSpPr/>
          <p:nvPr/>
        </p:nvSpPr>
        <p:spPr>
          <a:xfrm>
            <a:off x="7010400" y="2228671"/>
            <a:ext cx="6096000" cy="1200329"/>
          </a:xfrm>
          <a:prstGeom prst="rect">
            <a:avLst/>
          </a:prstGeom>
        </p:spPr>
        <p:txBody>
          <a:bodyPr>
            <a:spAutoFit/>
          </a:bodyPr>
          <a:lstStyle/>
          <a:p>
            <a:pPr fontAlgn="base"/>
            <a:r>
              <a:rPr lang="ja-JP" altLang="en-US" sz="2400" dirty="0">
                <a:solidFill>
                  <a:srgbClr val="FF0000"/>
                </a:solidFill>
                <a:latin typeface="inherit"/>
              </a:rPr>
              <a:t>①</a:t>
            </a:r>
            <a:r>
              <a:rPr lang="ja-JP" altLang="en-US" sz="2400" dirty="0">
                <a:solidFill>
                  <a:srgbClr val="333333"/>
                </a:solidFill>
                <a:latin typeface="inherit"/>
              </a:rPr>
              <a:t>土砂が埋まって上がった河床</a:t>
            </a:r>
          </a:p>
          <a:p>
            <a:pPr fontAlgn="base"/>
            <a:r>
              <a:rPr lang="ja-JP" altLang="en-US" sz="2400" dirty="0">
                <a:solidFill>
                  <a:srgbClr val="FF0000"/>
                </a:solidFill>
                <a:latin typeface="inherit"/>
              </a:rPr>
              <a:t>②</a:t>
            </a:r>
            <a:r>
              <a:rPr lang="ja-JP" altLang="en-US" sz="2400" dirty="0">
                <a:solidFill>
                  <a:srgbClr val="333333"/>
                </a:solidFill>
                <a:latin typeface="inherit"/>
              </a:rPr>
              <a:t>山腹が崩壊しなくなり固定される。</a:t>
            </a:r>
          </a:p>
          <a:p>
            <a:pPr fontAlgn="base"/>
            <a:r>
              <a:rPr lang="ja-JP" altLang="en-US" sz="2400" dirty="0">
                <a:solidFill>
                  <a:srgbClr val="FF0000"/>
                </a:solidFill>
                <a:latin typeface="inherit"/>
              </a:rPr>
              <a:t>③</a:t>
            </a:r>
            <a:r>
              <a:rPr lang="ja-JP" altLang="en-US" sz="2400" dirty="0">
                <a:solidFill>
                  <a:srgbClr val="333333"/>
                </a:solidFill>
                <a:latin typeface="inherit"/>
              </a:rPr>
              <a:t>川幅が広がることで流れが遅くなる。</a:t>
            </a:r>
          </a:p>
        </p:txBody>
      </p:sp>
    </p:spTree>
    <p:extLst>
      <p:ext uri="{BB962C8B-B14F-4D97-AF65-F5344CB8AC3E}">
        <p14:creationId xmlns:p14="http://schemas.microsoft.com/office/powerpoint/2010/main" val="2798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コンテンツ プレースホルダー 2"/>
          <p:cNvSpPr txBox="1">
            <a:spLocks/>
          </p:cNvSpPr>
          <p:nvPr/>
        </p:nvSpPr>
        <p:spPr>
          <a:xfrm>
            <a:off x="1991544" y="16288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dirty="0"/>
          </a:p>
        </p:txBody>
      </p:sp>
      <p:sp>
        <p:nvSpPr>
          <p:cNvPr id="6" name="Rectangle 2"/>
          <p:cNvSpPr>
            <a:spLocks noChangeArrowheads="1"/>
          </p:cNvSpPr>
          <p:nvPr/>
        </p:nvSpPr>
        <p:spPr bwMode="auto">
          <a:xfrm>
            <a:off x="-39993000" y="189953"/>
            <a:ext cx="92950160"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0255842" tIns="0" rIns="40255842" bIns="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914400"/>
            <a:r>
              <a:rPr lang="ja-JP" altLang="ja-JP" sz="1100" dirty="0">
                <a:solidFill>
                  <a:srgbClr val="333333"/>
                </a:solidFill>
                <a:ea typeface="inherit"/>
              </a:rPr>
              <a:t>① 不透過型砂防堰堤は、土砂で一杯になっていても、効果がなくなるわけではありません。</a:t>
            </a:r>
            <a:br>
              <a:rPr lang="ja-JP" altLang="ja-JP" sz="1100" dirty="0">
                <a:solidFill>
                  <a:srgbClr val="333333"/>
                </a:solidFill>
                <a:ea typeface="inherit"/>
              </a:rPr>
            </a:br>
            <a:r>
              <a:rPr lang="ja-JP" altLang="ja-JP" sz="1100" dirty="0">
                <a:solidFill>
                  <a:srgbClr val="333333"/>
                </a:solidFill>
                <a:ea typeface="inherit"/>
              </a:rPr>
              <a:t>堰堤の上流側では、土砂が貯まって川の勾配がゆるくなり、川幅も広がるため、水が流れるスピードも遅くなります。</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52700" dirty="0">
              <a:solidFill>
                <a:srgbClr val="333333"/>
              </a:solidFill>
              <a:ea typeface="繝偵Λ繧ｮ繝手ｧ偵ざ Pro W3"/>
            </a:endParaRPr>
          </a:p>
          <a:p>
            <a:pPr algn="ctr" defTabSz="914400" eaLnBrk="0" hangingPunct="0"/>
            <a:r>
              <a:rPr lang="ja-JP" altLang="ja-JP" sz="1100" dirty="0">
                <a:solidFill>
                  <a:srgbClr val="333333"/>
                </a:solidFill>
                <a:ea typeface="inherit"/>
              </a:rPr>
              <a:t>② 大雨と一緒に大量の土砂が流れてくると、川の勾配がゆるい堰堤の上流側で水のスピードが遅くなり、既に貯まっていた土砂の上にさらに大きく一部の土砂が積もって貯まります。</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52700" dirty="0">
              <a:solidFill>
                <a:srgbClr val="333333"/>
              </a:solidFill>
              <a:ea typeface="繝偵Λ繧ｮ繝手ｧ偵ざ Pro W3"/>
            </a:endParaRPr>
          </a:p>
        </p:txBody>
      </p:sp>
      <p:pic>
        <p:nvPicPr>
          <p:cNvPr id="3075" name="Picture 3" descr="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8664" y="1137736"/>
            <a:ext cx="4198560" cy="5272192"/>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p:cNvSpPr txBox="1">
            <a:spLocks/>
          </p:cNvSpPr>
          <p:nvPr/>
        </p:nvSpPr>
        <p:spPr>
          <a:xfrm>
            <a:off x="1991544" y="1628800"/>
            <a:ext cx="8229600" cy="4781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dirty="0"/>
          </a:p>
        </p:txBody>
      </p:sp>
      <p:pic>
        <p:nvPicPr>
          <p:cNvPr id="3081" name="Picture 9" descr="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132" y="1011981"/>
            <a:ext cx="4257132" cy="5412640"/>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863E9C2B-9A05-4FD7-840F-0A1AEE11FA17}"/>
              </a:ext>
            </a:extLst>
          </p:cNvPr>
          <p:cNvSpPr>
            <a:spLocks noGrp="1"/>
          </p:cNvSpPr>
          <p:nvPr>
            <p:ph idx="1"/>
          </p:nvPr>
        </p:nvSpPr>
        <p:spPr/>
        <p:txBody>
          <a:bodyPr/>
          <a:lstStyle/>
          <a:p>
            <a:endParaRPr kumimoji="1" lang="ja-JP" altLang="en-US" dirty="0"/>
          </a:p>
        </p:txBody>
      </p:sp>
      <p:pic>
        <p:nvPicPr>
          <p:cNvPr id="1026" name="Picture 2" descr="図">
            <a:extLst>
              <a:ext uri="{FF2B5EF4-FFF2-40B4-BE49-F238E27FC236}">
                <a16:creationId xmlns:a16="http://schemas.microsoft.com/office/drawing/2014/main" id="{299EFE73-9681-41E6-8612-47F8BA1B0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4915"/>
            <a:ext cx="4216400" cy="52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3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コンテンツ プレースホルダー 2"/>
          <p:cNvSpPr txBox="1">
            <a:spLocks/>
          </p:cNvSpPr>
          <p:nvPr/>
        </p:nvSpPr>
        <p:spPr>
          <a:xfrm>
            <a:off x="1991544" y="16288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a:p>
        </p:txBody>
      </p:sp>
      <p:pic>
        <p:nvPicPr>
          <p:cNvPr id="4097" name="Picture 1" descr="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279"/>
            <a:ext cx="6667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37338956" y="62644"/>
            <a:ext cx="88012911"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0255842" tIns="0" rIns="40255842" bIns="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914400"/>
            <a:r>
              <a:rPr lang="ja-JP" altLang="ja-JP" sz="1100" dirty="0">
                <a:solidFill>
                  <a:srgbClr val="333333"/>
                </a:solidFill>
                <a:ea typeface="inherit"/>
              </a:rPr>
              <a:t>① 川（渓流）ではいつも、水と一緒に土砂も流れています。</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39800" dirty="0">
              <a:solidFill>
                <a:srgbClr val="333333"/>
              </a:solidFill>
              <a:ea typeface="繝偵Λ繧ｮ繝手ｧ偵ざ Pro W3"/>
            </a:endParaRPr>
          </a:p>
          <a:p>
            <a:pPr algn="ctr" defTabSz="914400" eaLnBrk="0" hangingPunct="0"/>
            <a:r>
              <a:rPr lang="ja-JP" altLang="ja-JP" sz="1100" dirty="0">
                <a:solidFill>
                  <a:srgbClr val="333333"/>
                </a:solidFill>
                <a:ea typeface="inherit"/>
              </a:rPr>
              <a:t>② 透過型砂防堰堤を設けた場合でも、普段は、水と土砂は同じように下流に流れていきます。</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39800" dirty="0">
              <a:solidFill>
                <a:srgbClr val="333333"/>
              </a:solidFill>
              <a:ea typeface="繝偵Λ繧ｮ繝手ｧ偵ざ Pro W3"/>
            </a:endParaRPr>
          </a:p>
          <a:p>
            <a:pPr algn="ctr" defTabSz="914400" eaLnBrk="0" hangingPunct="0"/>
            <a:r>
              <a:rPr lang="ja-JP" altLang="ja-JP" sz="1100" dirty="0">
                <a:solidFill>
                  <a:srgbClr val="333333"/>
                </a:solidFill>
                <a:ea typeface="inherit"/>
              </a:rPr>
              <a:t>③ 大雨が降り土石流が発生したとき、大きな岩、流木などを含む土砂は、堰堤に引っかかり止まります。</a:t>
            </a:r>
            <a:endParaRPr lang="ja-JP" altLang="ja-JP" sz="700" dirty="0"/>
          </a:p>
          <a:p>
            <a:pPr algn="ctr" defTabSz="914400" eaLnBrk="0" hangingPunct="0"/>
            <a:r>
              <a:rPr lang="ja-JP" altLang="ja-JP" sz="1100" dirty="0">
                <a:solidFill>
                  <a:srgbClr val="333333"/>
                </a:solidFill>
                <a:ea typeface="繝偵Λ繧ｮ繝手ｧ偵ざ Pro W3"/>
              </a:rPr>
              <a:t>  </a:t>
            </a:r>
            <a:endParaRPr lang="ja-JP" altLang="ja-JP" sz="39800" dirty="0">
              <a:solidFill>
                <a:srgbClr val="333333"/>
              </a:solidFill>
              <a:ea typeface="繝偵Λ繧ｮ繝手ｧ偵ざ Pro W3"/>
            </a:endParaRPr>
          </a:p>
        </p:txBody>
      </p:sp>
      <p:pic>
        <p:nvPicPr>
          <p:cNvPr id="4099" name="Picture 3" descr="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062" y="892405"/>
            <a:ext cx="6270982" cy="59484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41" y="924517"/>
            <a:ext cx="6270982" cy="594847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978" y="930463"/>
            <a:ext cx="6270982" cy="594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fontAlgn="base"/>
            <a:endParaRPr lang="ja-JP" altLang="en-US" dirty="0"/>
          </a:p>
        </p:txBody>
      </p:sp>
      <p:sp>
        <p:nvSpPr>
          <p:cNvPr id="4" name="Rectangle 1"/>
          <p:cNvSpPr>
            <a:spLocks noChangeArrowheads="1"/>
          </p:cNvSpPr>
          <p:nvPr/>
        </p:nvSpPr>
        <p:spPr bwMode="auto">
          <a:xfrm>
            <a:off x="9665053" y="4511884"/>
            <a:ext cx="65" cy="6016959"/>
          </a:xfrm>
          <a:prstGeom prst="rect">
            <a:avLst/>
          </a:prstGeom>
          <a:solidFill>
            <a:srgbClr val="0076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4264" rIns="0" bIns="114264"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914400"/>
            <a:endParaRPr lang="ja-JP" altLang="ja-JP" sz="37600" dirty="0">
              <a:solidFill>
                <a:srgbClr val="333333"/>
              </a:solidFill>
              <a:ea typeface="inherit"/>
            </a:endParaRPr>
          </a:p>
        </p:txBody>
      </p:sp>
      <p:pic>
        <p:nvPicPr>
          <p:cNvPr id="5122" name="Picture 2" descr="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63" y="399396"/>
            <a:ext cx="6667500" cy="59817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457" y="405342"/>
            <a:ext cx="6667500" cy="59817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883" y="405342"/>
            <a:ext cx="6667500" cy="5981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692" y="384829"/>
            <a:ext cx="6667500" cy="59817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713997D-F5BA-46EA-B552-79BE2EB8BF95}"/>
              </a:ext>
            </a:extLst>
          </p:cNvPr>
          <p:cNvSpPr txBox="1"/>
          <p:nvPr/>
        </p:nvSpPr>
        <p:spPr>
          <a:xfrm>
            <a:off x="266921" y="0"/>
            <a:ext cx="2954655" cy="1138773"/>
          </a:xfrm>
          <a:prstGeom prst="rect">
            <a:avLst/>
          </a:prstGeom>
          <a:noFill/>
        </p:spPr>
        <p:txBody>
          <a:bodyPr wrap="none" rtlCol="0">
            <a:spAutoFit/>
          </a:bodyPr>
          <a:lstStyle/>
          <a:p>
            <a:r>
              <a:rPr kumimoji="1" lang="ja-JP" altLang="en-US" sz="3600" dirty="0">
                <a:latin typeface="HG明朝B" panose="02020809000000000000" pitchFamily="17" charset="-128"/>
                <a:ea typeface="HG明朝B" panose="02020809000000000000" pitchFamily="17" charset="-128"/>
              </a:rPr>
              <a:t>不透過型堰堤</a:t>
            </a:r>
            <a:endParaRPr kumimoji="1" lang="en-US" altLang="ja-JP" sz="3600" dirty="0">
              <a:latin typeface="HG明朝B" panose="02020809000000000000" pitchFamily="17" charset="-128"/>
              <a:ea typeface="HG明朝B" panose="02020809000000000000" pitchFamily="17" charset="-128"/>
            </a:endParaRPr>
          </a:p>
          <a:p>
            <a:endParaRPr kumimoji="1" lang="ja-JP" altLang="en-US" sz="3200" dirty="0">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4117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5EE3A-2A8D-4F20-9900-A09E68E6C13B}"/>
              </a:ext>
            </a:extLst>
          </p:cNvPr>
          <p:cNvSpPr>
            <a:spLocks noGrp="1"/>
          </p:cNvSpPr>
          <p:nvPr>
            <p:ph type="title"/>
          </p:nvPr>
        </p:nvSpPr>
        <p:spPr>
          <a:xfrm>
            <a:off x="1097280" y="286603"/>
            <a:ext cx="10058400" cy="1043433"/>
          </a:xfrm>
        </p:spPr>
        <p:txBody>
          <a:bodyPr/>
          <a:lstStyle/>
          <a:p>
            <a:r>
              <a:rPr kumimoji="1" lang="ja-JP" altLang="en-US" dirty="0">
                <a:latin typeface="HGS明朝B" panose="02020800000000000000" pitchFamily="18" charset="-128"/>
                <a:ea typeface="HGS明朝B" panose="02020800000000000000" pitchFamily="18" charset="-128"/>
              </a:rPr>
              <a:t>内容</a:t>
            </a:r>
          </a:p>
        </p:txBody>
      </p:sp>
      <p:sp>
        <p:nvSpPr>
          <p:cNvPr id="3" name="コンテンツ プレースホルダー 2">
            <a:extLst>
              <a:ext uri="{FF2B5EF4-FFF2-40B4-BE49-F238E27FC236}">
                <a16:creationId xmlns:a16="http://schemas.microsoft.com/office/drawing/2014/main" id="{75E4C604-B00E-42F4-B260-E49F26A887F9}"/>
              </a:ext>
            </a:extLst>
          </p:cNvPr>
          <p:cNvSpPr>
            <a:spLocks noGrp="1"/>
          </p:cNvSpPr>
          <p:nvPr>
            <p:ph idx="1"/>
          </p:nvPr>
        </p:nvSpPr>
        <p:spPr>
          <a:xfrm>
            <a:off x="1046480" y="1845734"/>
            <a:ext cx="10058400" cy="4023360"/>
          </a:xfrm>
        </p:spPr>
        <p:txBody>
          <a:bodyPr>
            <a:normAutofit/>
          </a:bodyPr>
          <a:lstStyle/>
          <a:p>
            <a:r>
              <a:rPr lang="en-US" altLang="ja-JP" sz="4400" dirty="0">
                <a:solidFill>
                  <a:schemeClr val="tx1"/>
                </a:solidFill>
                <a:latin typeface="HGS明朝B" panose="02020800000000000000" pitchFamily="18" charset="-128"/>
                <a:ea typeface="HGS明朝B" panose="02020800000000000000" pitchFamily="18" charset="-128"/>
              </a:rPr>
              <a:t>Ⅰ</a:t>
            </a:r>
            <a:r>
              <a:rPr lang="ja-JP" altLang="en-US" sz="4400" dirty="0">
                <a:solidFill>
                  <a:schemeClr val="tx1"/>
                </a:solidFill>
                <a:latin typeface="HGS明朝B" panose="02020800000000000000" pitchFamily="18" charset="-128"/>
                <a:ea typeface="HGS明朝B" panose="02020800000000000000" pitchFamily="18" charset="-128"/>
              </a:rPr>
              <a:t>　砂防に関わる人材確保・人材育成</a:t>
            </a:r>
            <a:endParaRPr lang="en-US" altLang="ja-JP" sz="4400" dirty="0">
              <a:solidFill>
                <a:schemeClr val="tx1"/>
              </a:solidFill>
              <a:latin typeface="HGS明朝B" panose="02020800000000000000" pitchFamily="18" charset="-128"/>
              <a:ea typeface="HGS明朝B" panose="02020800000000000000" pitchFamily="18" charset="-128"/>
            </a:endParaRPr>
          </a:p>
          <a:p>
            <a:pPr marL="0" indent="0">
              <a:buNone/>
            </a:pPr>
            <a:r>
              <a:rPr lang="ja-JP" altLang="en-US" sz="4400" dirty="0">
                <a:solidFill>
                  <a:schemeClr val="tx1"/>
                </a:solidFill>
                <a:latin typeface="HGS明朝B" panose="02020800000000000000" pitchFamily="18" charset="-128"/>
                <a:ea typeface="HGS明朝B" panose="02020800000000000000" pitchFamily="18" charset="-128"/>
              </a:rPr>
              <a:t> </a:t>
            </a:r>
            <a:r>
              <a:rPr lang="en-US" altLang="ja-JP" sz="4400" dirty="0">
                <a:solidFill>
                  <a:schemeClr val="tx1"/>
                </a:solidFill>
                <a:latin typeface="HGS明朝B" panose="02020800000000000000" pitchFamily="18" charset="-128"/>
                <a:ea typeface="HGS明朝B" panose="02020800000000000000" pitchFamily="18" charset="-128"/>
              </a:rPr>
              <a:t>Ⅱ</a:t>
            </a:r>
            <a:r>
              <a:rPr lang="ja-JP" altLang="en-US" sz="4400" dirty="0">
                <a:solidFill>
                  <a:schemeClr val="tx1"/>
                </a:solidFill>
                <a:latin typeface="HGS明朝B" panose="02020800000000000000" pitchFamily="18" charset="-128"/>
                <a:ea typeface="HGS明朝B" panose="02020800000000000000" pitchFamily="18" charset="-128"/>
              </a:rPr>
              <a:t>　</a:t>
            </a:r>
            <a:r>
              <a:rPr lang="en-US" altLang="ja-JP" sz="4400">
                <a:solidFill>
                  <a:schemeClr val="tx1"/>
                </a:solidFill>
                <a:latin typeface="HGS明朝B" panose="02020800000000000000" pitchFamily="18" charset="-128"/>
                <a:ea typeface="HGS明朝B" panose="02020800000000000000" pitchFamily="18" charset="-128"/>
              </a:rPr>
              <a:t>(</a:t>
            </a:r>
            <a:r>
              <a:rPr lang="ja-JP" altLang="en-US" sz="4400">
                <a:solidFill>
                  <a:schemeClr val="tx1"/>
                </a:solidFill>
                <a:latin typeface="HGS明朝B" panose="02020800000000000000" pitchFamily="18" charset="-128"/>
                <a:ea typeface="HGS明朝B" panose="02020800000000000000" pitchFamily="18" charset="-128"/>
              </a:rPr>
              <a:t>平成</a:t>
            </a:r>
            <a:r>
              <a:rPr lang="en-US" altLang="ja-JP" sz="4400" dirty="0">
                <a:solidFill>
                  <a:schemeClr val="tx1"/>
                </a:solidFill>
                <a:latin typeface="HGS明朝B" panose="02020800000000000000" pitchFamily="18" charset="-128"/>
                <a:ea typeface="HGS明朝B" panose="02020800000000000000" pitchFamily="18" charset="-128"/>
              </a:rPr>
              <a:t>30</a:t>
            </a:r>
            <a:r>
              <a:rPr lang="ja-JP" altLang="en-US" sz="4400" dirty="0">
                <a:solidFill>
                  <a:schemeClr val="tx1"/>
                </a:solidFill>
                <a:latin typeface="HGS明朝B" panose="02020800000000000000" pitchFamily="18" charset="-128"/>
                <a:ea typeface="HGS明朝B" panose="02020800000000000000" pitchFamily="18" charset="-128"/>
              </a:rPr>
              <a:t>年広島豪雨災害</a:t>
            </a:r>
            <a:r>
              <a:rPr lang="en-US" altLang="ja-JP" sz="4400" dirty="0">
                <a:solidFill>
                  <a:schemeClr val="tx1"/>
                </a:solidFill>
                <a:latin typeface="HGS明朝B" panose="02020800000000000000" pitchFamily="18" charset="-128"/>
                <a:ea typeface="HGS明朝B" panose="02020800000000000000" pitchFamily="18" charset="-128"/>
              </a:rPr>
              <a:t>)</a:t>
            </a:r>
          </a:p>
        </p:txBody>
      </p:sp>
    </p:spTree>
    <p:extLst>
      <p:ext uri="{BB962C8B-B14F-4D97-AF65-F5344CB8AC3E}">
        <p14:creationId xmlns:p14="http://schemas.microsoft.com/office/powerpoint/2010/main" val="246192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9023C-34C5-4085-837B-A3E18913C545}"/>
              </a:ext>
            </a:extLst>
          </p:cNvPr>
          <p:cNvSpPr>
            <a:spLocks noGrp="1"/>
          </p:cNvSpPr>
          <p:nvPr>
            <p:ph type="title"/>
          </p:nvPr>
        </p:nvSpPr>
        <p:spPr>
          <a:xfrm>
            <a:off x="1097280" y="286604"/>
            <a:ext cx="10058400" cy="794052"/>
          </a:xfrm>
        </p:spPr>
        <p:txBody>
          <a:bodyPr/>
          <a:lstStyle/>
          <a:p>
            <a:r>
              <a:rPr kumimoji="1" lang="ja-JP" altLang="en-US" dirty="0">
                <a:latin typeface="HGS明朝B" panose="02020800000000000000" pitchFamily="18" charset="-128"/>
                <a:ea typeface="HGS明朝B" panose="02020800000000000000" pitchFamily="18" charset="-128"/>
              </a:rPr>
              <a:t>砂防基礎教育</a:t>
            </a:r>
          </a:p>
        </p:txBody>
      </p:sp>
      <p:sp>
        <p:nvSpPr>
          <p:cNvPr id="3" name="コンテンツ プレースホルダー 2">
            <a:extLst>
              <a:ext uri="{FF2B5EF4-FFF2-40B4-BE49-F238E27FC236}">
                <a16:creationId xmlns:a16="http://schemas.microsoft.com/office/drawing/2014/main" id="{73B4E0D5-00A1-4590-B93E-447688F70FCF}"/>
              </a:ext>
            </a:extLst>
          </p:cNvPr>
          <p:cNvSpPr>
            <a:spLocks noGrp="1"/>
          </p:cNvSpPr>
          <p:nvPr>
            <p:ph idx="1"/>
          </p:nvPr>
        </p:nvSpPr>
        <p:spPr/>
        <p:txBody>
          <a:bodyPr>
            <a:noAutofit/>
          </a:bodyPr>
          <a:lstStyle/>
          <a:p>
            <a:r>
              <a:rPr kumimoji="1" lang="ja-JP" altLang="en-US" sz="3200" dirty="0">
                <a:latin typeface="HGS明朝B" panose="02020800000000000000" pitchFamily="18" charset="-128"/>
                <a:ea typeface="HGS明朝B" panose="02020800000000000000" pitchFamily="18" charset="-128"/>
              </a:rPr>
              <a:t>１．砂防全般</a:t>
            </a:r>
            <a:endParaRPr kumimoji="1"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砂防の目的・必要性や砂防の歴史・役割</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砂防の定義、倫理や災害リスク</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アンケートでは、約１～２割が受講</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　　企業で実施しているところもある</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２．関連基礎科目</a:t>
            </a:r>
            <a:endParaRPr lang="en-US" altLang="ja-JP" sz="3200" dirty="0">
              <a:latin typeface="HGS明朝B" panose="02020800000000000000" pitchFamily="18" charset="-128"/>
              <a:ea typeface="HGS明朝B" panose="02020800000000000000" pitchFamily="18" charset="-128"/>
            </a:endParaRPr>
          </a:p>
          <a:p>
            <a:endParaRPr lang="en-US" altLang="ja-JP" sz="32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265048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A9F2B-553A-4A20-867C-910F31E3A8C6}"/>
              </a:ext>
            </a:extLst>
          </p:cNvPr>
          <p:cNvSpPr>
            <a:spLocks noGrp="1"/>
          </p:cNvSpPr>
          <p:nvPr>
            <p:ph type="title"/>
          </p:nvPr>
        </p:nvSpPr>
        <p:spPr>
          <a:xfrm>
            <a:off x="1097280" y="286604"/>
            <a:ext cx="10058400" cy="843928"/>
          </a:xfrm>
        </p:spPr>
        <p:txBody>
          <a:bodyPr/>
          <a:lstStyle/>
          <a:p>
            <a:r>
              <a:rPr kumimoji="1" lang="ja-JP" altLang="en-US" dirty="0">
                <a:latin typeface="HGS明朝B" panose="02020800000000000000" pitchFamily="18" charset="-128"/>
                <a:ea typeface="HGS明朝B" panose="02020800000000000000" pitchFamily="18" charset="-128"/>
              </a:rPr>
              <a:t>砂防の定義　　　</a:t>
            </a:r>
            <a:endParaRPr kumimoji="1" lang="ja-JP" altLang="en-US" sz="3200" dirty="0">
              <a:latin typeface="HGS明朝B" panose="02020800000000000000" pitchFamily="18" charset="-128"/>
              <a:ea typeface="HGS明朝B" panose="02020800000000000000" pitchFamily="18" charset="-128"/>
            </a:endParaRPr>
          </a:p>
        </p:txBody>
      </p:sp>
      <p:sp>
        <p:nvSpPr>
          <p:cNvPr id="3" name="コンテンツ プレースホルダー 2">
            <a:extLst>
              <a:ext uri="{FF2B5EF4-FFF2-40B4-BE49-F238E27FC236}">
                <a16:creationId xmlns:a16="http://schemas.microsoft.com/office/drawing/2014/main" id="{01CCC56E-8952-4FBA-AA43-494E189F9BC3}"/>
              </a:ext>
            </a:extLst>
          </p:cNvPr>
          <p:cNvSpPr>
            <a:spLocks noGrp="1"/>
          </p:cNvSpPr>
          <p:nvPr>
            <p:ph idx="1"/>
          </p:nvPr>
        </p:nvSpPr>
        <p:spPr/>
        <p:txBody>
          <a:bodyPr>
            <a:normAutofit/>
          </a:bodyPr>
          <a:lstStyle/>
          <a:p>
            <a:r>
              <a:rPr kumimoji="1" lang="ja-JP" altLang="en-US" sz="3200" dirty="0">
                <a:latin typeface="HGS明朝B" panose="02020800000000000000" pitchFamily="18" charset="-128"/>
                <a:ea typeface="HGS明朝B" panose="02020800000000000000" pitchFamily="18" charset="-128"/>
              </a:rPr>
              <a:t>砂防</a:t>
            </a:r>
            <a:r>
              <a:rPr lang="ja-JP" altLang="en-US" sz="3200" dirty="0">
                <a:latin typeface="HGS明朝B" panose="02020800000000000000" pitchFamily="18" charset="-128"/>
                <a:ea typeface="HGS明朝B" panose="02020800000000000000" pitchFamily="18" charset="-128"/>
              </a:rPr>
              <a:t>（工）学とは、人間の社会生活に対して悪影響を及ぼす土砂の生産・移動・堆積現象の解明とその土砂に関与する自然環境を健全に維持・整備するための科学および技術を体系立てた学問である。</a:t>
            </a:r>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（林拙郎：砂防学会誌</a:t>
            </a:r>
            <a:r>
              <a:rPr lang="en-US" altLang="ja-JP" sz="3200" dirty="0">
                <a:latin typeface="HGS明朝B" panose="02020800000000000000" pitchFamily="18" charset="-128"/>
                <a:ea typeface="HGS明朝B" panose="02020800000000000000" pitchFamily="18" charset="-128"/>
              </a:rPr>
              <a:t>Vol.50,No.3(212),1997)</a:t>
            </a:r>
          </a:p>
          <a:p>
            <a:endParaRPr lang="en-US" altLang="ja-JP" sz="3200" dirty="0">
              <a:latin typeface="HGS明朝B" panose="02020800000000000000" pitchFamily="18" charset="-128"/>
              <a:ea typeface="HGS明朝B" panose="02020800000000000000" pitchFamily="18" charset="-128"/>
            </a:endParaRPr>
          </a:p>
          <a:p>
            <a:r>
              <a:rPr lang="ja-JP" altLang="en-US" sz="3200" dirty="0">
                <a:latin typeface="HGS明朝B" panose="02020800000000000000" pitchFamily="18" charset="-128"/>
                <a:ea typeface="HGS明朝B" panose="02020800000000000000" pitchFamily="18" charset="-128"/>
              </a:rPr>
              <a:t>中山間地で人口減少・少子高齢化が進む社会変化</a:t>
            </a:r>
            <a:endParaRPr lang="en-US" altLang="ja-JP" sz="3200" dirty="0">
              <a:latin typeface="HGS明朝B" panose="02020800000000000000" pitchFamily="18" charset="-128"/>
              <a:ea typeface="HGS明朝B" panose="02020800000000000000" pitchFamily="18" charset="-128"/>
            </a:endParaRPr>
          </a:p>
          <a:p>
            <a:endParaRPr lang="en-US" altLang="ja-JP" sz="3200" dirty="0">
              <a:latin typeface="HGS明朝B" panose="02020800000000000000" pitchFamily="18" charset="-128"/>
              <a:ea typeface="HGS明朝B" panose="02020800000000000000" pitchFamily="18" charset="-128"/>
            </a:endParaRPr>
          </a:p>
        </p:txBody>
      </p:sp>
    </p:spTree>
    <p:extLst>
      <p:ext uri="{BB962C8B-B14F-4D97-AF65-F5344CB8AC3E}">
        <p14:creationId xmlns:p14="http://schemas.microsoft.com/office/powerpoint/2010/main" val="304852256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TotalTime>
  <Words>1706</Words>
  <Application>Microsoft Office PowerPoint</Application>
  <PresentationFormat>ワイド画面</PresentationFormat>
  <Paragraphs>164</Paragraphs>
  <Slides>24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HGP明朝B</vt:lpstr>
      <vt:lpstr>HGS明朝B</vt:lpstr>
      <vt:lpstr>HG明朝B</vt:lpstr>
      <vt:lpstr>inherit</vt:lpstr>
      <vt:lpstr>游ゴシック</vt:lpstr>
      <vt:lpstr>Arial</vt:lpstr>
      <vt:lpstr>Calibri</vt:lpstr>
      <vt:lpstr>Calibri Light</vt:lpstr>
      <vt:lpstr>Wingdings</vt:lpstr>
      <vt:lpstr>レトロスペクト</vt:lpstr>
      <vt:lpstr>砂防を考える</vt:lpstr>
      <vt:lpstr>砂防堰堤の効果　（国土交通省）</vt:lpstr>
      <vt:lpstr>PowerPoint プレゼンテーション</vt:lpstr>
      <vt:lpstr>PowerPoint プレゼンテーション</vt:lpstr>
      <vt:lpstr>PowerPoint プレゼンテーション</vt:lpstr>
      <vt:lpstr>PowerPoint プレゼンテーション</vt:lpstr>
      <vt:lpstr>内容</vt:lpstr>
      <vt:lpstr>砂防基礎教育</vt:lpstr>
      <vt:lpstr>砂防の定義　　　</vt:lpstr>
      <vt:lpstr>      砂防基礎学の構築 　</vt:lpstr>
      <vt:lpstr>大学のカリキュラム</vt:lpstr>
      <vt:lpstr>砂防技術の最前線</vt:lpstr>
      <vt:lpstr>歴史　中国地方の砂防　　　　　</vt:lpstr>
      <vt:lpstr>砂防関係の法律</vt:lpstr>
      <vt:lpstr>中国地区の砂防に関わる研究者と技術者</vt:lpstr>
      <vt:lpstr>学生・若手技術者の希望　 　　　　　　　　</vt:lpstr>
      <vt:lpstr>　　学生、現状と課題</vt:lpstr>
      <vt:lpstr> 若手技術者の砂防・地すべりのイメージ </vt:lpstr>
      <vt:lpstr>考察</vt:lpstr>
      <vt:lpstr>人材確保　砂防学会中国地区の運営委員皆さんの意見</vt:lpstr>
      <vt:lpstr>　　　　　全国治水砂防協会中国地区支部長会(2019/11/11) ◎砂防専門家の活用と市町村における防災関連の人材育成について 　　　　　　　　　　　　　　　　　　　　　　　　　鳥取県  </vt:lpstr>
      <vt:lpstr>（公社）砂防学会中四国支部講習会　2019/11/14</vt:lpstr>
      <vt:lpstr>            学会主導　　　ONE　TEAM 　　</vt:lpstr>
      <vt:lpstr>人材育成　-行動-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砂防を考える</dc:title>
  <dc:creator>藤村 尚</dc:creator>
  <cp:lastModifiedBy>藤村 尚</cp:lastModifiedBy>
  <cp:revision>39</cp:revision>
  <dcterms:created xsi:type="dcterms:W3CDTF">2019-11-04T09:15:19Z</dcterms:created>
  <dcterms:modified xsi:type="dcterms:W3CDTF">2019-11-18T23:37:04Z</dcterms:modified>
</cp:coreProperties>
</file>